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0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C4C94F6D-4CED-4496-BB33-DCBA393C43D7}">
          <p14:sldIdLst/>
        </p14:section>
        <p14:section name="Untitled Section" id="{C01C5B10-D958-4E40-86B8-EB2A2E4CCA52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00"/>
    <a:srgbClr val="BC0439"/>
    <a:srgbClr val="F1F1F1"/>
    <a:srgbClr val="B80000"/>
    <a:srgbClr val="FF0000"/>
    <a:srgbClr val="005DA2"/>
    <a:srgbClr val="1F590F"/>
    <a:srgbClr val="246812"/>
    <a:srgbClr val="34921A"/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F6F328-41AA-4EED-806C-D97F96A638D4}" v="118" dt="2023-12-21T21:33:25.1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243DD6-7908-4AFA-8F08-F5DA4913D758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213EA93-67B3-4DEB-8CC6-93A0B2AF7CD7}">
      <dgm:prSet phldrT="[Text]" custT="1"/>
      <dgm:spPr>
        <a:solidFill>
          <a:srgbClr val="A80000"/>
        </a:solidFill>
        <a:ln w="38100"/>
      </dgm:spPr>
      <dgm:t>
        <a:bodyPr/>
        <a:lstStyle/>
        <a:p>
          <a:r>
            <a:rPr lang="en-US" sz="1100" b="1"/>
            <a:t>Fire Chief</a:t>
          </a:r>
          <a:endParaRPr lang="en-US" sz="1100" b="1" dirty="0"/>
        </a:p>
      </dgm:t>
    </dgm:pt>
    <dgm:pt modelId="{22F01FA1-DAEC-40BA-8433-5E146EC5406F}" type="parTrans" cxnId="{A43F2893-82A9-4D28-9685-E0BE99CB288E}">
      <dgm:prSet/>
      <dgm:spPr/>
      <dgm:t>
        <a:bodyPr/>
        <a:lstStyle/>
        <a:p>
          <a:endParaRPr lang="en-US" sz="1050"/>
        </a:p>
      </dgm:t>
    </dgm:pt>
    <dgm:pt modelId="{0B401069-F5DA-4C26-8D27-41C74B853B00}" type="sibTrans" cxnId="{A43F2893-82A9-4D28-9685-E0BE99CB288E}">
      <dgm:prSet/>
      <dgm:spPr/>
      <dgm:t>
        <a:bodyPr/>
        <a:lstStyle/>
        <a:p>
          <a:endParaRPr lang="en-US" sz="1050"/>
        </a:p>
      </dgm:t>
    </dgm:pt>
    <dgm:pt modelId="{34EF69ED-7733-43E5-9F02-75216E62B39D}">
      <dgm:prSet phldrT="[Text]" custT="1"/>
      <dgm:spPr>
        <a:solidFill>
          <a:srgbClr val="A80000"/>
        </a:solidFill>
        <a:ln w="38100"/>
      </dgm:spPr>
      <dgm:t>
        <a:bodyPr/>
        <a:lstStyle/>
        <a:p>
          <a:r>
            <a:rPr lang="en-US" sz="1050" b="1" dirty="0"/>
            <a:t>Division Chief</a:t>
          </a:r>
        </a:p>
        <a:p>
          <a:r>
            <a:rPr lang="en-US" sz="1050" b="1" dirty="0"/>
            <a:t>Fire Marshal</a:t>
          </a:r>
          <a:endParaRPr lang="en-US" sz="1050" i="1" dirty="0"/>
        </a:p>
      </dgm:t>
    </dgm:pt>
    <dgm:pt modelId="{D95CB556-0982-4642-9108-EFDA847395CF}" type="parTrans" cxnId="{4C3D5DA4-4E22-49D2-8A9A-EB38B09280C2}">
      <dgm:prSet/>
      <dgm:spPr/>
      <dgm:t>
        <a:bodyPr/>
        <a:lstStyle/>
        <a:p>
          <a:endParaRPr lang="en-US" sz="1050"/>
        </a:p>
      </dgm:t>
    </dgm:pt>
    <dgm:pt modelId="{B6844C36-BF59-4369-A225-8E816E956898}" type="sibTrans" cxnId="{4C3D5DA4-4E22-49D2-8A9A-EB38B09280C2}">
      <dgm:prSet/>
      <dgm:spPr/>
      <dgm:t>
        <a:bodyPr/>
        <a:lstStyle/>
        <a:p>
          <a:endParaRPr lang="en-US" sz="1050"/>
        </a:p>
      </dgm:t>
    </dgm:pt>
    <dgm:pt modelId="{9497D2F0-AED9-4CC8-831F-177A445E6114}">
      <dgm:prSet custT="1"/>
      <dgm:spPr>
        <a:solidFill>
          <a:srgbClr val="A80000"/>
        </a:solidFill>
        <a:ln w="38100"/>
      </dgm:spPr>
      <dgm:t>
        <a:bodyPr/>
        <a:lstStyle/>
        <a:p>
          <a:r>
            <a:rPr lang="en-US" sz="1050" b="1" dirty="0"/>
            <a:t>Fire Inspector II / Fire Investigator / Plans Examiner</a:t>
          </a:r>
          <a:endParaRPr lang="en-US" sz="1050" i="1" dirty="0"/>
        </a:p>
      </dgm:t>
    </dgm:pt>
    <dgm:pt modelId="{03C60D3E-A69D-489E-AC23-D2EF12F2CE12}" type="parTrans" cxnId="{B88A67B5-100A-48F1-9455-5D483BDB4B8F}">
      <dgm:prSet/>
      <dgm:spPr/>
      <dgm:t>
        <a:bodyPr/>
        <a:lstStyle/>
        <a:p>
          <a:endParaRPr lang="en-US" sz="1050"/>
        </a:p>
      </dgm:t>
    </dgm:pt>
    <dgm:pt modelId="{0E9A1C67-F77C-49EB-96B3-86F1B9D3FF94}" type="sibTrans" cxnId="{B88A67B5-100A-48F1-9455-5D483BDB4B8F}">
      <dgm:prSet/>
      <dgm:spPr/>
      <dgm:t>
        <a:bodyPr/>
        <a:lstStyle/>
        <a:p>
          <a:endParaRPr lang="en-US" sz="1050"/>
        </a:p>
      </dgm:t>
    </dgm:pt>
    <dgm:pt modelId="{CFFFFC5D-AF08-4DBC-BBC6-D030BF6032CA}">
      <dgm:prSet phldrT="[Text]" custT="1"/>
      <dgm:spPr>
        <a:solidFill>
          <a:srgbClr val="A80000"/>
        </a:solidFill>
        <a:ln w="38100"/>
      </dgm:spPr>
      <dgm:t>
        <a:bodyPr/>
        <a:lstStyle/>
        <a:p>
          <a:r>
            <a:rPr lang="en-US" sz="1050" b="1" dirty="0"/>
            <a:t>Finance Manager</a:t>
          </a:r>
          <a:endParaRPr lang="en-US" sz="1050" i="1" dirty="0"/>
        </a:p>
      </dgm:t>
    </dgm:pt>
    <dgm:pt modelId="{F35C7394-B5A1-4DA6-8CB6-266F244050FF}" type="parTrans" cxnId="{72C4CAF0-CFEA-4DFE-AF15-8865C2C67622}">
      <dgm:prSet/>
      <dgm:spPr/>
      <dgm:t>
        <a:bodyPr/>
        <a:lstStyle/>
        <a:p>
          <a:endParaRPr lang="en-US" sz="1050"/>
        </a:p>
      </dgm:t>
    </dgm:pt>
    <dgm:pt modelId="{F72DB7AB-BC64-42E9-8FCA-AB1A6321FB32}" type="sibTrans" cxnId="{72C4CAF0-CFEA-4DFE-AF15-8865C2C67622}">
      <dgm:prSet/>
      <dgm:spPr/>
      <dgm:t>
        <a:bodyPr/>
        <a:lstStyle/>
        <a:p>
          <a:endParaRPr lang="en-US" sz="1050"/>
        </a:p>
      </dgm:t>
    </dgm:pt>
    <dgm:pt modelId="{19DF3619-836A-46B3-951C-28CD3518A724}">
      <dgm:prSet custT="1"/>
      <dgm:spPr>
        <a:solidFill>
          <a:srgbClr val="A80000"/>
        </a:solidFill>
        <a:ln w="38100"/>
      </dgm:spPr>
      <dgm:t>
        <a:bodyPr/>
        <a:lstStyle/>
        <a:p>
          <a:r>
            <a:rPr lang="en-US" sz="1100" b="1" dirty="0"/>
            <a:t>Legal Council</a:t>
          </a:r>
        </a:p>
        <a:p>
          <a:r>
            <a:rPr lang="en-US" sz="1100" b="1" dirty="0"/>
            <a:t>Contract Services</a:t>
          </a:r>
        </a:p>
      </dgm:t>
    </dgm:pt>
    <dgm:pt modelId="{DDAAC8C0-233E-4F54-B17D-EB94E5FBBE94}" type="parTrans" cxnId="{24F4404A-C081-438F-A1E0-814620096080}">
      <dgm:prSet/>
      <dgm:spPr/>
      <dgm:t>
        <a:bodyPr/>
        <a:lstStyle/>
        <a:p>
          <a:endParaRPr lang="en-US" sz="1050"/>
        </a:p>
      </dgm:t>
    </dgm:pt>
    <dgm:pt modelId="{7DBF9032-A04F-4B64-A267-E30D07E3E8EC}" type="sibTrans" cxnId="{24F4404A-C081-438F-A1E0-814620096080}">
      <dgm:prSet/>
      <dgm:spPr/>
      <dgm:t>
        <a:bodyPr/>
        <a:lstStyle/>
        <a:p>
          <a:endParaRPr lang="en-US" sz="1050"/>
        </a:p>
      </dgm:t>
    </dgm:pt>
    <dgm:pt modelId="{E62D8A3C-F659-40AE-881B-CA9F655268BF}">
      <dgm:prSet custT="1"/>
      <dgm:spPr>
        <a:solidFill>
          <a:srgbClr val="A80000"/>
        </a:solidFill>
        <a:ln w="38100"/>
      </dgm:spPr>
      <dgm:t>
        <a:bodyPr/>
        <a:lstStyle/>
        <a:p>
          <a:pPr algn="r"/>
          <a:r>
            <a:rPr lang="en-US" sz="1100" b="1" dirty="0"/>
            <a:t>Director</a:t>
          </a:r>
          <a:r>
            <a:rPr lang="en-US" sz="1050" dirty="0"/>
            <a:t>	</a:t>
          </a:r>
        </a:p>
      </dgm:t>
    </dgm:pt>
    <dgm:pt modelId="{20CC926A-3EC0-4E79-AFB9-8C4C11531700}" type="parTrans" cxnId="{590321C9-32A2-4943-BA20-E7B6337A71B7}">
      <dgm:prSet/>
      <dgm:spPr/>
      <dgm:t>
        <a:bodyPr/>
        <a:lstStyle/>
        <a:p>
          <a:endParaRPr lang="en-US" sz="1050"/>
        </a:p>
      </dgm:t>
    </dgm:pt>
    <dgm:pt modelId="{D80AF138-B914-4BA9-9E30-01DC310E2B3A}" type="sibTrans" cxnId="{590321C9-32A2-4943-BA20-E7B6337A71B7}">
      <dgm:prSet/>
      <dgm:spPr/>
      <dgm:t>
        <a:bodyPr/>
        <a:lstStyle/>
        <a:p>
          <a:endParaRPr lang="en-US" sz="1050"/>
        </a:p>
      </dgm:t>
    </dgm:pt>
    <dgm:pt modelId="{B8E86AAF-65C5-4433-9D38-20BD94409435}">
      <dgm:prSet custT="1"/>
      <dgm:spPr>
        <a:solidFill>
          <a:srgbClr val="A80000"/>
        </a:solidFill>
        <a:ln w="38100"/>
      </dgm:spPr>
      <dgm:t>
        <a:bodyPr/>
        <a:lstStyle/>
        <a:p>
          <a:r>
            <a:rPr lang="en-US" sz="1050" b="1" dirty="0"/>
            <a:t>Human Resource Manager </a:t>
          </a:r>
        </a:p>
      </dgm:t>
    </dgm:pt>
    <dgm:pt modelId="{2E33CB20-4A5C-4415-9F46-BF6782AE1A2B}" type="parTrans" cxnId="{C866EF1C-74FC-4B74-98FA-0FD9C51F403D}">
      <dgm:prSet/>
      <dgm:spPr/>
      <dgm:t>
        <a:bodyPr/>
        <a:lstStyle/>
        <a:p>
          <a:endParaRPr lang="en-US" sz="1050"/>
        </a:p>
      </dgm:t>
    </dgm:pt>
    <dgm:pt modelId="{98381174-C50D-411F-AC85-2D5557B5F41C}" type="sibTrans" cxnId="{C866EF1C-74FC-4B74-98FA-0FD9C51F403D}">
      <dgm:prSet/>
      <dgm:spPr/>
      <dgm:t>
        <a:bodyPr/>
        <a:lstStyle/>
        <a:p>
          <a:endParaRPr lang="en-US" sz="1050"/>
        </a:p>
      </dgm:t>
    </dgm:pt>
    <dgm:pt modelId="{B7EE3D34-A564-487A-978D-74D074FD508E}">
      <dgm:prSet custT="1"/>
      <dgm:spPr>
        <a:solidFill>
          <a:srgbClr val="A80000"/>
        </a:solidFill>
        <a:ln w="38100"/>
      </dgm:spPr>
      <dgm:t>
        <a:bodyPr/>
        <a:lstStyle/>
        <a:p>
          <a:r>
            <a:rPr lang="en-US" sz="1050" b="1" dirty="0"/>
            <a:t>Executive </a:t>
          </a:r>
        </a:p>
        <a:p>
          <a:r>
            <a:rPr lang="en-US" sz="1050" b="1"/>
            <a:t>Admin</a:t>
          </a:r>
          <a:endParaRPr lang="en-US" sz="1050" b="1" dirty="0"/>
        </a:p>
      </dgm:t>
    </dgm:pt>
    <dgm:pt modelId="{B5E13823-900A-4913-910C-C9270607AD7C}" type="parTrans" cxnId="{66FFB86D-3C01-4361-AD3F-9EAB1B7677F1}">
      <dgm:prSet/>
      <dgm:spPr/>
      <dgm:t>
        <a:bodyPr bIns="91440"/>
        <a:lstStyle/>
        <a:p>
          <a:endParaRPr lang="en-US" sz="1050"/>
        </a:p>
      </dgm:t>
    </dgm:pt>
    <dgm:pt modelId="{A2CF0D0B-FB90-4005-9D6C-DEA549CFA3FA}" type="sibTrans" cxnId="{66FFB86D-3C01-4361-AD3F-9EAB1B7677F1}">
      <dgm:prSet/>
      <dgm:spPr/>
      <dgm:t>
        <a:bodyPr/>
        <a:lstStyle/>
        <a:p>
          <a:endParaRPr lang="en-US" sz="1050"/>
        </a:p>
      </dgm:t>
    </dgm:pt>
    <dgm:pt modelId="{49171636-7ABA-48B1-9649-1021E5795687}">
      <dgm:prSet custT="1"/>
      <dgm:spPr>
        <a:solidFill>
          <a:srgbClr val="A80000"/>
        </a:solidFill>
        <a:ln w="38100"/>
      </dgm:spPr>
      <dgm:t>
        <a:bodyPr/>
        <a:lstStyle/>
        <a:p>
          <a:r>
            <a:rPr lang="en-US" sz="1050" dirty="0"/>
            <a:t>Battalion Chief</a:t>
          </a:r>
        </a:p>
        <a:p>
          <a:r>
            <a:rPr lang="en-US" sz="1050" dirty="0"/>
            <a:t> </a:t>
          </a:r>
          <a:r>
            <a:rPr lang="en-US" sz="1100" b="1" dirty="0"/>
            <a:t>C Shift</a:t>
          </a:r>
        </a:p>
        <a:p>
          <a:r>
            <a:rPr lang="en-US" sz="1050"/>
            <a:t>Operations </a:t>
          </a:r>
          <a:endParaRPr lang="en-US" sz="1050" dirty="0"/>
        </a:p>
      </dgm:t>
    </dgm:pt>
    <dgm:pt modelId="{2340E389-B322-42E0-9217-A5C52A96EC68}" type="parTrans" cxnId="{1847F2FF-5A21-4D7B-91A1-D28592F1AEA9}">
      <dgm:prSet/>
      <dgm:spPr/>
      <dgm:t>
        <a:bodyPr/>
        <a:lstStyle/>
        <a:p>
          <a:endParaRPr lang="en-US" sz="1050"/>
        </a:p>
      </dgm:t>
    </dgm:pt>
    <dgm:pt modelId="{0B915D39-731D-4795-80E6-C0FF793D3F66}" type="sibTrans" cxnId="{1847F2FF-5A21-4D7B-91A1-D28592F1AEA9}">
      <dgm:prSet/>
      <dgm:spPr/>
      <dgm:t>
        <a:bodyPr/>
        <a:lstStyle/>
        <a:p>
          <a:endParaRPr lang="en-US" sz="1050"/>
        </a:p>
      </dgm:t>
    </dgm:pt>
    <dgm:pt modelId="{DD641C32-6411-4A89-B0DE-E81428C6308D}">
      <dgm:prSet custT="1"/>
      <dgm:spPr>
        <a:solidFill>
          <a:srgbClr val="A80000"/>
        </a:solidFill>
        <a:ln w="38100"/>
      </dgm:spPr>
      <dgm:t>
        <a:bodyPr/>
        <a:lstStyle/>
        <a:p>
          <a:pPr>
            <a:lnSpc>
              <a:spcPct val="100000"/>
            </a:lnSpc>
          </a:pPr>
          <a:endParaRPr lang="en-US" sz="1050" dirty="0"/>
        </a:p>
        <a:p>
          <a:pPr>
            <a:lnSpc>
              <a:spcPct val="100000"/>
            </a:lnSpc>
          </a:pPr>
          <a:r>
            <a:rPr lang="en-US" sz="1050" dirty="0"/>
            <a:t>Battalion Chief</a:t>
          </a:r>
        </a:p>
        <a:p>
          <a:pPr>
            <a:lnSpc>
              <a:spcPct val="100000"/>
            </a:lnSpc>
          </a:pPr>
          <a:r>
            <a:rPr lang="en-US" sz="1100" b="1" dirty="0"/>
            <a:t>A Shift</a:t>
          </a:r>
        </a:p>
        <a:p>
          <a:pPr>
            <a:lnSpc>
              <a:spcPct val="100000"/>
            </a:lnSpc>
          </a:pPr>
          <a:r>
            <a:rPr lang="en-US" sz="1050" dirty="0"/>
            <a:t>Logistics</a:t>
          </a:r>
        </a:p>
        <a:p>
          <a:pPr>
            <a:lnSpc>
              <a:spcPct val="100000"/>
            </a:lnSpc>
          </a:pPr>
          <a:endParaRPr lang="en-US" sz="1050" dirty="0"/>
        </a:p>
      </dgm:t>
    </dgm:pt>
    <dgm:pt modelId="{BD5B13D6-D27C-41EE-BD9F-E9CD96BBC887}" type="parTrans" cxnId="{6B126648-8720-47A8-974D-DC981CDA942A}">
      <dgm:prSet/>
      <dgm:spPr/>
      <dgm:t>
        <a:bodyPr/>
        <a:lstStyle/>
        <a:p>
          <a:endParaRPr lang="en-US" sz="1050"/>
        </a:p>
      </dgm:t>
    </dgm:pt>
    <dgm:pt modelId="{54CE8D21-80B5-4E6D-8EDA-5E2005FC93C1}" type="sibTrans" cxnId="{6B126648-8720-47A8-974D-DC981CDA942A}">
      <dgm:prSet/>
      <dgm:spPr/>
      <dgm:t>
        <a:bodyPr/>
        <a:lstStyle/>
        <a:p>
          <a:endParaRPr lang="en-US" sz="1050"/>
        </a:p>
      </dgm:t>
    </dgm:pt>
    <dgm:pt modelId="{0BBFD127-CC81-49AF-9CFA-88931D45FCA5}">
      <dgm:prSet custT="1"/>
      <dgm:spPr>
        <a:solidFill>
          <a:srgbClr val="A80000"/>
        </a:solidFill>
        <a:ln w="38100"/>
      </dgm:spPr>
      <dgm:t>
        <a:bodyPr/>
        <a:lstStyle/>
        <a:p>
          <a:pPr algn="ctr"/>
          <a:r>
            <a:rPr lang="en-US" sz="1100" b="1"/>
            <a:t>Director</a:t>
          </a:r>
          <a:endParaRPr lang="en-US" sz="1100" b="1" dirty="0"/>
        </a:p>
      </dgm:t>
    </dgm:pt>
    <dgm:pt modelId="{E5B76B11-4E92-424B-9A19-735BFC03C511}" type="parTrans" cxnId="{556A8DBA-E845-4EBD-B65E-AAE2FC7DDDBF}">
      <dgm:prSet/>
      <dgm:spPr/>
      <dgm:t>
        <a:bodyPr/>
        <a:lstStyle/>
        <a:p>
          <a:endParaRPr lang="en-US" sz="1050"/>
        </a:p>
      </dgm:t>
    </dgm:pt>
    <dgm:pt modelId="{4AA88DF0-EAD8-4938-B7AE-1E01B5BEAB65}" type="sibTrans" cxnId="{556A8DBA-E845-4EBD-B65E-AAE2FC7DDDBF}">
      <dgm:prSet/>
      <dgm:spPr/>
      <dgm:t>
        <a:bodyPr/>
        <a:lstStyle/>
        <a:p>
          <a:endParaRPr lang="en-US" sz="1050"/>
        </a:p>
      </dgm:t>
    </dgm:pt>
    <dgm:pt modelId="{1E7C6C34-0681-436E-81E1-5E882653E1F7}">
      <dgm:prSet custT="1"/>
      <dgm:spPr>
        <a:solidFill>
          <a:srgbClr val="A80000"/>
        </a:solidFill>
        <a:ln w="38100"/>
      </dgm:spPr>
      <dgm:t>
        <a:bodyPr/>
        <a:lstStyle/>
        <a:p>
          <a:pPr algn="ctr"/>
          <a:r>
            <a:rPr lang="en-US" sz="1100" b="1" dirty="0"/>
            <a:t>Director</a:t>
          </a:r>
        </a:p>
      </dgm:t>
    </dgm:pt>
    <dgm:pt modelId="{BB48453B-BDB3-4A3C-9A14-855387588B9E}" type="parTrans" cxnId="{1DE22294-3EF3-48FA-AEEA-F1752D98714E}">
      <dgm:prSet/>
      <dgm:spPr/>
      <dgm:t>
        <a:bodyPr/>
        <a:lstStyle/>
        <a:p>
          <a:endParaRPr lang="en-US" sz="1050"/>
        </a:p>
      </dgm:t>
    </dgm:pt>
    <dgm:pt modelId="{87DBE6EC-483E-40D4-A21E-021EE92E6997}" type="sibTrans" cxnId="{1DE22294-3EF3-48FA-AEEA-F1752D98714E}">
      <dgm:prSet/>
      <dgm:spPr/>
      <dgm:t>
        <a:bodyPr/>
        <a:lstStyle/>
        <a:p>
          <a:endParaRPr lang="en-US" sz="1050"/>
        </a:p>
      </dgm:t>
    </dgm:pt>
    <dgm:pt modelId="{ADA4224B-6A7A-4AE3-BC33-8A23CD419848}">
      <dgm:prSet custT="1"/>
      <dgm:spPr>
        <a:solidFill>
          <a:srgbClr val="A80000"/>
        </a:solidFill>
        <a:ln w="38100"/>
      </dgm:spPr>
      <dgm:t>
        <a:bodyPr/>
        <a:lstStyle/>
        <a:p>
          <a:r>
            <a:rPr lang="en-US" sz="1050" dirty="0"/>
            <a:t>Battalion Chief</a:t>
          </a:r>
        </a:p>
        <a:p>
          <a:r>
            <a:rPr lang="en-US" sz="1100" b="1" dirty="0"/>
            <a:t>B Shift</a:t>
          </a:r>
        </a:p>
        <a:p>
          <a:r>
            <a:rPr lang="en-US" sz="1050" dirty="0"/>
            <a:t>Training</a:t>
          </a:r>
        </a:p>
      </dgm:t>
    </dgm:pt>
    <dgm:pt modelId="{8A795105-8538-4393-B07F-EC3A2E9F9DBE}" type="parTrans" cxnId="{2CE25F51-336A-4A5A-80C3-044774977E2A}">
      <dgm:prSet/>
      <dgm:spPr/>
      <dgm:t>
        <a:bodyPr/>
        <a:lstStyle/>
        <a:p>
          <a:endParaRPr lang="en-US" sz="1050"/>
        </a:p>
      </dgm:t>
    </dgm:pt>
    <dgm:pt modelId="{EBFC1FE1-AF9B-4898-A99A-DC98FEBE622D}" type="sibTrans" cxnId="{2CE25F51-336A-4A5A-80C3-044774977E2A}">
      <dgm:prSet/>
      <dgm:spPr/>
      <dgm:t>
        <a:bodyPr/>
        <a:lstStyle/>
        <a:p>
          <a:endParaRPr lang="en-US" sz="1050"/>
        </a:p>
      </dgm:t>
    </dgm:pt>
    <dgm:pt modelId="{B0CB274E-BE0D-44F4-B659-55D8B34D1D7E}">
      <dgm:prSet custT="1"/>
      <dgm:spPr>
        <a:solidFill>
          <a:srgbClr val="A80000"/>
        </a:solidFill>
        <a:ln w="38100"/>
      </dgm:spPr>
      <dgm:t>
        <a:bodyPr/>
        <a:lstStyle/>
        <a:p>
          <a:r>
            <a:rPr lang="en-US" sz="1000" b="1"/>
            <a:t>Engine 19</a:t>
          </a:r>
          <a:endParaRPr lang="en-US" sz="1000" b="1" dirty="0"/>
        </a:p>
      </dgm:t>
    </dgm:pt>
    <dgm:pt modelId="{285E2D17-23F1-4A09-88AA-26256F51CB91}" type="parTrans" cxnId="{5740EE32-CFB9-4821-8F34-C1325D837F15}">
      <dgm:prSet/>
      <dgm:spPr/>
      <dgm:t>
        <a:bodyPr/>
        <a:lstStyle/>
        <a:p>
          <a:endParaRPr lang="en-US" sz="1050"/>
        </a:p>
      </dgm:t>
    </dgm:pt>
    <dgm:pt modelId="{333AEF2D-2F14-4DAC-897B-829C5D0EFCD6}" type="sibTrans" cxnId="{5740EE32-CFB9-4821-8F34-C1325D837F15}">
      <dgm:prSet/>
      <dgm:spPr/>
      <dgm:t>
        <a:bodyPr/>
        <a:lstStyle/>
        <a:p>
          <a:endParaRPr lang="en-US" sz="1050"/>
        </a:p>
      </dgm:t>
    </dgm:pt>
    <dgm:pt modelId="{DCE4623B-52F4-4FAB-8E65-83FD092DAF12}">
      <dgm:prSet custT="1"/>
      <dgm:spPr>
        <a:solidFill>
          <a:srgbClr val="A80000"/>
        </a:solidFill>
        <a:ln w="38100"/>
      </dgm:spPr>
      <dgm:t>
        <a:bodyPr/>
        <a:lstStyle/>
        <a:p>
          <a:endParaRPr lang="en-US" sz="700" dirty="0"/>
        </a:p>
        <a:p>
          <a:r>
            <a:rPr lang="en-US" sz="1000" b="1" dirty="0"/>
            <a:t>Engine  8,  Patrol 8</a:t>
          </a:r>
        </a:p>
        <a:p>
          <a:r>
            <a:rPr lang="en-US" sz="1000" b="1" dirty="0"/>
            <a:t> Water Tender 8</a:t>
          </a:r>
        </a:p>
        <a:p>
          <a:endParaRPr lang="en-US" sz="700" dirty="0"/>
        </a:p>
      </dgm:t>
    </dgm:pt>
    <dgm:pt modelId="{352D8F8B-5492-41CB-A03D-90AE76536F20}" type="parTrans" cxnId="{80DCE91E-F3AF-47FC-AA10-115E0CEC3AC6}">
      <dgm:prSet/>
      <dgm:spPr/>
      <dgm:t>
        <a:bodyPr/>
        <a:lstStyle/>
        <a:p>
          <a:endParaRPr lang="en-US"/>
        </a:p>
      </dgm:t>
    </dgm:pt>
    <dgm:pt modelId="{98033E76-6658-4F26-B9FC-2B566C2719BC}" type="sibTrans" cxnId="{80DCE91E-F3AF-47FC-AA10-115E0CEC3AC6}">
      <dgm:prSet/>
      <dgm:spPr/>
      <dgm:t>
        <a:bodyPr/>
        <a:lstStyle/>
        <a:p>
          <a:endParaRPr lang="en-US"/>
        </a:p>
      </dgm:t>
    </dgm:pt>
    <dgm:pt modelId="{DE31535E-EB83-4563-83AC-784D9C80B709}">
      <dgm:prSet custT="1"/>
      <dgm:spPr>
        <a:solidFill>
          <a:srgbClr val="A80000"/>
        </a:solidFill>
        <a:ln w="38100"/>
      </dgm:spPr>
      <dgm:t>
        <a:bodyPr/>
        <a:lstStyle/>
        <a:p>
          <a:r>
            <a:rPr lang="en-US" sz="1100" b="1" dirty="0"/>
            <a:t>Engine 7, Rescue 7 </a:t>
          </a:r>
        </a:p>
      </dgm:t>
    </dgm:pt>
    <dgm:pt modelId="{C827051D-3144-4E07-B8A7-BE3B87B844AE}" type="parTrans" cxnId="{5C2F18EC-C3D0-4ABB-8001-1E39043D68B8}">
      <dgm:prSet/>
      <dgm:spPr/>
      <dgm:t>
        <a:bodyPr/>
        <a:lstStyle/>
        <a:p>
          <a:endParaRPr lang="en-US"/>
        </a:p>
      </dgm:t>
    </dgm:pt>
    <dgm:pt modelId="{196DFD07-2EE6-4FEA-A641-99BD28554ADA}" type="sibTrans" cxnId="{5C2F18EC-C3D0-4ABB-8001-1E39043D68B8}">
      <dgm:prSet/>
      <dgm:spPr/>
      <dgm:t>
        <a:bodyPr/>
        <a:lstStyle/>
        <a:p>
          <a:endParaRPr lang="en-US"/>
        </a:p>
      </dgm:t>
    </dgm:pt>
    <dgm:pt modelId="{FCC832B3-1E06-4611-9D73-D071A6E65FE2}">
      <dgm:prSet custT="1"/>
      <dgm:spPr>
        <a:solidFill>
          <a:srgbClr val="A80000"/>
        </a:solidFill>
        <a:ln w="38100"/>
      </dgm:spPr>
      <dgm:t>
        <a:bodyPr/>
        <a:lstStyle/>
        <a:p>
          <a:r>
            <a:rPr lang="en-US" sz="1100" b="1" dirty="0"/>
            <a:t>Engine 7, Rescue 7</a:t>
          </a:r>
        </a:p>
      </dgm:t>
    </dgm:pt>
    <dgm:pt modelId="{B3AF94A5-8509-4796-8BEE-F67FDA6D98DA}" type="parTrans" cxnId="{7AF2547C-40B4-40C9-ABCF-292815D7B1F6}">
      <dgm:prSet/>
      <dgm:spPr/>
      <dgm:t>
        <a:bodyPr/>
        <a:lstStyle/>
        <a:p>
          <a:endParaRPr lang="en-US"/>
        </a:p>
      </dgm:t>
    </dgm:pt>
    <dgm:pt modelId="{F0BADB47-AAB4-4850-ADA7-E08404FC3753}" type="sibTrans" cxnId="{7AF2547C-40B4-40C9-ABCF-292815D7B1F6}">
      <dgm:prSet/>
      <dgm:spPr/>
      <dgm:t>
        <a:bodyPr/>
        <a:lstStyle/>
        <a:p>
          <a:endParaRPr lang="en-US"/>
        </a:p>
      </dgm:t>
    </dgm:pt>
    <dgm:pt modelId="{D2120D72-C454-472F-8808-39EC07B4CCF5}">
      <dgm:prSet custT="1"/>
      <dgm:spPr>
        <a:solidFill>
          <a:srgbClr val="A80000"/>
        </a:solidFill>
        <a:ln w="38100"/>
      </dgm:spPr>
      <dgm:t>
        <a:bodyPr/>
        <a:lstStyle/>
        <a:p>
          <a:r>
            <a:rPr lang="en-US" sz="1100" b="1" dirty="0"/>
            <a:t>Engine 7, Rescue 7</a:t>
          </a:r>
        </a:p>
      </dgm:t>
    </dgm:pt>
    <dgm:pt modelId="{6BA0D0AE-5184-4FE7-B27E-D9BA53D2220C}" type="parTrans" cxnId="{84441E36-E87E-46A1-A319-28FF1A40029F}">
      <dgm:prSet/>
      <dgm:spPr/>
      <dgm:t>
        <a:bodyPr/>
        <a:lstStyle/>
        <a:p>
          <a:endParaRPr lang="en-US"/>
        </a:p>
      </dgm:t>
    </dgm:pt>
    <dgm:pt modelId="{FA46655F-24A1-4F67-8739-8AE09E97A46D}" type="sibTrans" cxnId="{84441E36-E87E-46A1-A319-28FF1A40029F}">
      <dgm:prSet/>
      <dgm:spPr/>
      <dgm:t>
        <a:bodyPr/>
        <a:lstStyle/>
        <a:p>
          <a:endParaRPr lang="en-US"/>
        </a:p>
      </dgm:t>
    </dgm:pt>
    <dgm:pt modelId="{F308CE78-4948-43E8-B33D-F443FBC9AC63}">
      <dgm:prSet custT="1"/>
      <dgm:spPr>
        <a:solidFill>
          <a:srgbClr val="A80000"/>
        </a:solidFill>
        <a:ln w="38100"/>
      </dgm:spPr>
      <dgm:t>
        <a:bodyPr/>
        <a:lstStyle/>
        <a:p>
          <a:r>
            <a:rPr lang="en-US" sz="1000" b="1" dirty="0"/>
            <a:t>Engine 8, Patrol 8</a:t>
          </a:r>
        </a:p>
        <a:p>
          <a:r>
            <a:rPr lang="en-US" sz="1000" b="1" dirty="0"/>
            <a:t>Water Tender 8</a:t>
          </a:r>
        </a:p>
      </dgm:t>
    </dgm:pt>
    <dgm:pt modelId="{FF7D7983-1E17-4063-BA40-C5CD19AF432C}" type="parTrans" cxnId="{C01DDBE3-A73A-4B37-BB29-74681BFD856F}">
      <dgm:prSet/>
      <dgm:spPr/>
      <dgm:t>
        <a:bodyPr/>
        <a:lstStyle/>
        <a:p>
          <a:endParaRPr lang="en-US"/>
        </a:p>
      </dgm:t>
    </dgm:pt>
    <dgm:pt modelId="{8F4F820A-E95F-4BCA-B3ED-B0BBE8FF0139}" type="sibTrans" cxnId="{C01DDBE3-A73A-4B37-BB29-74681BFD856F}">
      <dgm:prSet/>
      <dgm:spPr/>
      <dgm:t>
        <a:bodyPr/>
        <a:lstStyle/>
        <a:p>
          <a:endParaRPr lang="en-US"/>
        </a:p>
      </dgm:t>
    </dgm:pt>
    <dgm:pt modelId="{06CF24C5-FE9D-4FC5-B765-25DCA5F83A91}">
      <dgm:prSet custT="1"/>
      <dgm:spPr>
        <a:solidFill>
          <a:srgbClr val="A80000"/>
        </a:solidFill>
        <a:ln w="38100"/>
      </dgm:spPr>
      <dgm:t>
        <a:bodyPr/>
        <a:lstStyle/>
        <a:p>
          <a:r>
            <a:rPr lang="en-US" sz="1000" b="1" dirty="0"/>
            <a:t>Engine 19</a:t>
          </a:r>
        </a:p>
      </dgm:t>
    </dgm:pt>
    <dgm:pt modelId="{6CF0CD93-1DE8-45F0-982F-D872FF7AA834}" type="parTrans" cxnId="{BFCC1945-ED78-4847-BBD6-803862681E4E}">
      <dgm:prSet/>
      <dgm:spPr/>
      <dgm:t>
        <a:bodyPr/>
        <a:lstStyle/>
        <a:p>
          <a:endParaRPr lang="en-US"/>
        </a:p>
      </dgm:t>
    </dgm:pt>
    <dgm:pt modelId="{921B21B4-AA20-400D-A0A1-EE58BE5AF46D}" type="sibTrans" cxnId="{BFCC1945-ED78-4847-BBD6-803862681E4E}">
      <dgm:prSet/>
      <dgm:spPr/>
      <dgm:t>
        <a:bodyPr/>
        <a:lstStyle/>
        <a:p>
          <a:endParaRPr lang="en-US"/>
        </a:p>
      </dgm:t>
    </dgm:pt>
    <dgm:pt modelId="{05E0D978-F191-4967-B324-ECE201DB1112}">
      <dgm:prSet custT="1"/>
      <dgm:spPr>
        <a:solidFill>
          <a:srgbClr val="A80000"/>
        </a:solidFill>
        <a:ln w="38100"/>
      </dgm:spPr>
      <dgm:t>
        <a:bodyPr/>
        <a:lstStyle/>
        <a:p>
          <a:r>
            <a:rPr lang="en-US" sz="1000" b="1" dirty="0"/>
            <a:t>Engine 8, Patrol 8</a:t>
          </a:r>
        </a:p>
        <a:p>
          <a:r>
            <a:rPr lang="en-US" sz="1000" b="1" dirty="0"/>
            <a:t>Water Tender 8</a:t>
          </a:r>
        </a:p>
      </dgm:t>
    </dgm:pt>
    <dgm:pt modelId="{73D2BB54-B482-470A-BAEF-3F9CC834007F}" type="parTrans" cxnId="{DE5EB953-5469-48EE-BB3E-38159A2C0D05}">
      <dgm:prSet/>
      <dgm:spPr/>
      <dgm:t>
        <a:bodyPr/>
        <a:lstStyle/>
        <a:p>
          <a:endParaRPr lang="en-US"/>
        </a:p>
      </dgm:t>
    </dgm:pt>
    <dgm:pt modelId="{D88F6EFA-3F8B-4A23-91CB-D33BB920E96A}" type="sibTrans" cxnId="{DE5EB953-5469-48EE-BB3E-38159A2C0D05}">
      <dgm:prSet/>
      <dgm:spPr/>
      <dgm:t>
        <a:bodyPr/>
        <a:lstStyle/>
        <a:p>
          <a:endParaRPr lang="en-US"/>
        </a:p>
      </dgm:t>
    </dgm:pt>
    <dgm:pt modelId="{A93BDC21-0BC3-4C1D-AA9E-D9E8DDA3A09D}">
      <dgm:prSet custT="1"/>
      <dgm:spPr>
        <a:solidFill>
          <a:srgbClr val="A80000"/>
        </a:solidFill>
        <a:ln w="38100"/>
      </dgm:spPr>
      <dgm:t>
        <a:bodyPr/>
        <a:lstStyle/>
        <a:p>
          <a:r>
            <a:rPr lang="en-US" sz="1000" b="1" dirty="0"/>
            <a:t>Engine 19</a:t>
          </a:r>
        </a:p>
      </dgm:t>
    </dgm:pt>
    <dgm:pt modelId="{5D50C363-3682-4AF0-8213-2EC4D8F920F3}" type="parTrans" cxnId="{0C5D05DE-05C1-4C0E-B5B1-AD3ACAFDA554}">
      <dgm:prSet/>
      <dgm:spPr/>
      <dgm:t>
        <a:bodyPr/>
        <a:lstStyle/>
        <a:p>
          <a:endParaRPr lang="en-US"/>
        </a:p>
      </dgm:t>
    </dgm:pt>
    <dgm:pt modelId="{BCE2703D-1463-41EF-8522-E2D465F595CC}" type="sibTrans" cxnId="{0C5D05DE-05C1-4C0E-B5B1-AD3ACAFDA554}">
      <dgm:prSet/>
      <dgm:spPr/>
      <dgm:t>
        <a:bodyPr/>
        <a:lstStyle/>
        <a:p>
          <a:endParaRPr lang="en-US"/>
        </a:p>
      </dgm:t>
    </dgm:pt>
    <dgm:pt modelId="{031583A2-0345-44D8-AACE-097062E73317}">
      <dgm:prSet custT="1"/>
      <dgm:spPr>
        <a:solidFill>
          <a:srgbClr val="A80000"/>
        </a:solidFill>
        <a:ln w="38100">
          <a:solidFill>
            <a:schemeClr val="bg1"/>
          </a:solidFill>
        </a:ln>
      </dgm:spPr>
      <dgm:t>
        <a:bodyPr/>
        <a:lstStyle/>
        <a:p>
          <a:r>
            <a:rPr lang="en-US" sz="1050" b="1" dirty="0"/>
            <a:t>Fire Inspector I / Fire Investigator / Plans Examiner</a:t>
          </a:r>
        </a:p>
      </dgm:t>
    </dgm:pt>
    <dgm:pt modelId="{218E786F-2619-4495-A699-F333703790E8}" type="parTrans" cxnId="{5BA07EB5-C621-4D4F-A7F5-D52E6918E13B}">
      <dgm:prSet/>
      <dgm:spPr/>
      <dgm:t>
        <a:bodyPr/>
        <a:lstStyle/>
        <a:p>
          <a:endParaRPr lang="en-US"/>
        </a:p>
      </dgm:t>
    </dgm:pt>
    <dgm:pt modelId="{BD8117FB-E50C-46AB-BCF9-D11D116FE7E3}" type="sibTrans" cxnId="{5BA07EB5-C621-4D4F-A7F5-D52E6918E13B}">
      <dgm:prSet/>
      <dgm:spPr/>
      <dgm:t>
        <a:bodyPr/>
        <a:lstStyle/>
        <a:p>
          <a:endParaRPr lang="en-US"/>
        </a:p>
      </dgm:t>
    </dgm:pt>
    <dgm:pt modelId="{CEC77832-0685-4061-85A9-2B7E04FC9927}">
      <dgm:prSet custT="1"/>
      <dgm:spPr>
        <a:solidFill>
          <a:srgbClr val="A80000"/>
        </a:solidFill>
        <a:ln w="38100"/>
      </dgm:spPr>
      <dgm:t>
        <a:bodyPr/>
        <a:lstStyle/>
        <a:p>
          <a:r>
            <a:rPr lang="en-US" sz="1050" b="1" dirty="0"/>
            <a:t>Deputy Fire Marshal</a:t>
          </a:r>
          <a:endParaRPr lang="en-US" sz="1050" i="1" dirty="0"/>
        </a:p>
      </dgm:t>
    </dgm:pt>
    <dgm:pt modelId="{DC723360-4464-4AC6-AC92-037B46B955A1}" type="sibTrans" cxnId="{ED06E7D1-B82C-4C60-B10C-44EEF35A638A}">
      <dgm:prSet/>
      <dgm:spPr/>
      <dgm:t>
        <a:bodyPr/>
        <a:lstStyle/>
        <a:p>
          <a:endParaRPr lang="en-US" sz="1050"/>
        </a:p>
      </dgm:t>
    </dgm:pt>
    <dgm:pt modelId="{64522A3B-06D5-445A-B29E-95A5AD0616E8}" type="parTrans" cxnId="{ED06E7D1-B82C-4C60-B10C-44EEF35A638A}">
      <dgm:prSet/>
      <dgm:spPr/>
      <dgm:t>
        <a:bodyPr/>
        <a:lstStyle/>
        <a:p>
          <a:endParaRPr lang="en-US" sz="1050"/>
        </a:p>
      </dgm:t>
    </dgm:pt>
    <dgm:pt modelId="{EE864E31-8D91-4B98-9965-73C31A674762}">
      <dgm:prSet custT="1"/>
      <dgm:spPr>
        <a:solidFill>
          <a:srgbClr val="A80000"/>
        </a:solidFill>
        <a:ln w="38100">
          <a:solidFill>
            <a:schemeClr val="bg2"/>
          </a:solidFill>
        </a:ln>
      </dgm:spPr>
      <dgm:t>
        <a:bodyPr/>
        <a:lstStyle/>
        <a:p>
          <a:r>
            <a:rPr lang="en-US" sz="1050" b="1" dirty="0"/>
            <a:t>Emergency Preparedness Coordinator / Public Education Officer</a:t>
          </a:r>
        </a:p>
      </dgm:t>
    </dgm:pt>
    <dgm:pt modelId="{E2B0BD3D-F283-416D-809B-268A1F71D85B}" type="parTrans" cxnId="{AB4C20DA-7BC6-4BE8-B4AD-46F4E58918FD}">
      <dgm:prSet/>
      <dgm:spPr/>
      <dgm:t>
        <a:bodyPr/>
        <a:lstStyle/>
        <a:p>
          <a:endParaRPr lang="en-US"/>
        </a:p>
      </dgm:t>
    </dgm:pt>
    <dgm:pt modelId="{359B7C75-F9CE-4D71-A2D7-6D4F06D33918}" type="sibTrans" cxnId="{AB4C20DA-7BC6-4BE8-B4AD-46F4E58918FD}">
      <dgm:prSet/>
      <dgm:spPr/>
      <dgm:t>
        <a:bodyPr/>
        <a:lstStyle/>
        <a:p>
          <a:endParaRPr lang="en-US"/>
        </a:p>
      </dgm:t>
    </dgm:pt>
    <dgm:pt modelId="{164FCC03-4F21-4358-A0AA-BBEEBC094581}">
      <dgm:prSet custT="1"/>
      <dgm:spPr>
        <a:solidFill>
          <a:srgbClr val="A80000"/>
        </a:solidFill>
        <a:ln w="38100"/>
      </dgm:spPr>
      <dgm:t>
        <a:bodyPr/>
        <a:lstStyle/>
        <a:p>
          <a:r>
            <a:rPr lang="en-US" sz="1050" b="1" dirty="0"/>
            <a:t>EMS B/C</a:t>
          </a:r>
          <a:endParaRPr lang="en-US" sz="1050" i="1" dirty="0"/>
        </a:p>
      </dgm:t>
    </dgm:pt>
    <dgm:pt modelId="{FFB6B58E-C828-46F3-9736-BEC2483E4506}" type="sibTrans" cxnId="{0E739519-AA6E-4D91-B367-27966A51932A}">
      <dgm:prSet/>
      <dgm:spPr/>
      <dgm:t>
        <a:bodyPr/>
        <a:lstStyle/>
        <a:p>
          <a:endParaRPr lang="en-US" sz="1050"/>
        </a:p>
      </dgm:t>
    </dgm:pt>
    <dgm:pt modelId="{EAAC9F3D-08AD-45A0-9A5F-D7390FFDB894}" type="parTrans" cxnId="{0E739519-AA6E-4D91-B367-27966A51932A}">
      <dgm:prSet/>
      <dgm:spPr/>
      <dgm:t>
        <a:bodyPr/>
        <a:lstStyle/>
        <a:p>
          <a:endParaRPr lang="en-US" sz="1050"/>
        </a:p>
      </dgm:t>
    </dgm:pt>
    <dgm:pt modelId="{EAF97F65-8743-416C-95B4-C2A504120B0F}">
      <dgm:prSet phldrT="[Text]" custT="1"/>
      <dgm:spPr>
        <a:solidFill>
          <a:srgbClr val="A80000"/>
        </a:solidFill>
        <a:ln w="38100"/>
      </dgm:spPr>
      <dgm:t>
        <a:bodyPr/>
        <a:lstStyle/>
        <a:p>
          <a:r>
            <a:rPr lang="en-US" sz="1050" b="1" dirty="0"/>
            <a:t>Deputy Fire Chief</a:t>
          </a:r>
          <a:endParaRPr lang="en-US" sz="1050" b="1" i="1" dirty="0"/>
        </a:p>
      </dgm:t>
    </dgm:pt>
    <dgm:pt modelId="{EA3E39D9-C3F2-4BF2-B34A-03920DBAC485}" type="sibTrans" cxnId="{978388B3-EB8F-4139-B38A-114233FC2BB6}">
      <dgm:prSet/>
      <dgm:spPr/>
      <dgm:t>
        <a:bodyPr/>
        <a:lstStyle/>
        <a:p>
          <a:endParaRPr lang="en-US" sz="1050"/>
        </a:p>
      </dgm:t>
    </dgm:pt>
    <dgm:pt modelId="{15FC0DA2-D4A5-4ADB-8E29-59099AD0F12C}" type="parTrans" cxnId="{978388B3-EB8F-4139-B38A-114233FC2BB6}">
      <dgm:prSet/>
      <dgm:spPr/>
      <dgm:t>
        <a:bodyPr/>
        <a:lstStyle/>
        <a:p>
          <a:endParaRPr lang="en-US" sz="1050"/>
        </a:p>
      </dgm:t>
    </dgm:pt>
    <dgm:pt modelId="{E9333BCB-21F1-43AE-A60A-33710C02C2D5}">
      <dgm:prSet custT="1"/>
      <dgm:spPr>
        <a:solidFill>
          <a:srgbClr val="A80000"/>
        </a:solidFill>
        <a:ln w="38100"/>
      </dgm:spPr>
      <dgm:t>
        <a:bodyPr/>
        <a:lstStyle/>
        <a:p>
          <a:r>
            <a:rPr lang="en-US" sz="1050" b="1" dirty="0"/>
            <a:t>Fuels Management Engineer</a:t>
          </a:r>
          <a:endParaRPr lang="en-US" sz="1050" i="1" dirty="0"/>
        </a:p>
      </dgm:t>
    </dgm:pt>
    <dgm:pt modelId="{73D6EC25-6D27-4502-939C-12D8E29EEA2C}" type="parTrans" cxnId="{C299AE44-A41D-42F7-BA61-879FDFAD7B91}">
      <dgm:prSet/>
      <dgm:spPr/>
      <dgm:t>
        <a:bodyPr/>
        <a:lstStyle/>
        <a:p>
          <a:endParaRPr lang="en-US"/>
        </a:p>
      </dgm:t>
    </dgm:pt>
    <dgm:pt modelId="{EA4D3325-01B7-4E9A-9F46-AF8CF04DBE56}" type="sibTrans" cxnId="{C299AE44-A41D-42F7-BA61-879FDFAD7B91}">
      <dgm:prSet/>
      <dgm:spPr/>
      <dgm:t>
        <a:bodyPr/>
        <a:lstStyle/>
        <a:p>
          <a:endParaRPr lang="en-US"/>
        </a:p>
      </dgm:t>
    </dgm:pt>
    <dgm:pt modelId="{08476A74-9545-434D-9A74-C2385792270A}" type="pres">
      <dgm:prSet presAssocID="{07243DD6-7908-4AFA-8F08-F5DA4913D75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4D962FA-417E-463A-9886-F34AD64CF04C}" type="pres">
      <dgm:prSet presAssocID="{1E7C6C34-0681-436E-81E1-5E882653E1F7}" presName="hierRoot1" presStyleCnt="0">
        <dgm:presLayoutVars>
          <dgm:hierBranch val="init"/>
        </dgm:presLayoutVars>
      </dgm:prSet>
      <dgm:spPr/>
    </dgm:pt>
    <dgm:pt modelId="{C0A4C003-318B-4560-A3AB-E5C40234EFD5}" type="pres">
      <dgm:prSet presAssocID="{1E7C6C34-0681-436E-81E1-5E882653E1F7}" presName="rootComposite1" presStyleCnt="0"/>
      <dgm:spPr/>
    </dgm:pt>
    <dgm:pt modelId="{EB9398E3-F943-4A58-B6B5-3F6E25ECC487}" type="pres">
      <dgm:prSet presAssocID="{1E7C6C34-0681-436E-81E1-5E882653E1F7}" presName="rootText1" presStyleLbl="node0" presStyleIdx="0" presStyleCnt="3" custLinFactNeighborX="16804" custLinFactNeighborY="16508">
        <dgm:presLayoutVars>
          <dgm:chPref val="3"/>
        </dgm:presLayoutVars>
      </dgm:prSet>
      <dgm:spPr/>
    </dgm:pt>
    <dgm:pt modelId="{1DB3CC5F-307E-4597-8F41-BD9B7683D4F0}" type="pres">
      <dgm:prSet presAssocID="{1E7C6C34-0681-436E-81E1-5E882653E1F7}" presName="rootConnector1" presStyleLbl="node1" presStyleIdx="0" presStyleCnt="0"/>
      <dgm:spPr/>
    </dgm:pt>
    <dgm:pt modelId="{27EE8D79-A2C5-49E0-94A2-AA0060FDC58C}" type="pres">
      <dgm:prSet presAssocID="{1E7C6C34-0681-436E-81E1-5E882653E1F7}" presName="hierChild2" presStyleCnt="0"/>
      <dgm:spPr/>
    </dgm:pt>
    <dgm:pt modelId="{D03790E1-C54C-4D17-82E8-8C602CD4DE5C}" type="pres">
      <dgm:prSet presAssocID="{1E7C6C34-0681-436E-81E1-5E882653E1F7}" presName="hierChild3" presStyleCnt="0"/>
      <dgm:spPr/>
    </dgm:pt>
    <dgm:pt modelId="{129EA20D-B3A6-47ED-9457-B7DE4F01FA6C}" type="pres">
      <dgm:prSet presAssocID="{E62D8A3C-F659-40AE-881B-CA9F655268BF}" presName="hierRoot1" presStyleCnt="0">
        <dgm:presLayoutVars>
          <dgm:hierBranch val="init"/>
        </dgm:presLayoutVars>
      </dgm:prSet>
      <dgm:spPr/>
    </dgm:pt>
    <dgm:pt modelId="{8C280668-33F9-41AC-A1E1-6DB85C4F08EC}" type="pres">
      <dgm:prSet presAssocID="{E62D8A3C-F659-40AE-881B-CA9F655268BF}" presName="rootComposite1" presStyleCnt="0"/>
      <dgm:spPr/>
    </dgm:pt>
    <dgm:pt modelId="{9711398F-3AAA-4DD9-BF60-6BE2A2286CE7}" type="pres">
      <dgm:prSet presAssocID="{E62D8A3C-F659-40AE-881B-CA9F655268BF}" presName="rootText1" presStyleLbl="node0" presStyleIdx="1" presStyleCnt="3" custLinFactNeighborX="-2540" custLinFactNeighborY="16510">
        <dgm:presLayoutVars>
          <dgm:chPref val="3"/>
        </dgm:presLayoutVars>
      </dgm:prSet>
      <dgm:spPr/>
    </dgm:pt>
    <dgm:pt modelId="{D8F314BC-F3DE-4C55-8FA1-151CBA8B617C}" type="pres">
      <dgm:prSet presAssocID="{E62D8A3C-F659-40AE-881B-CA9F655268BF}" presName="rootConnector1" presStyleLbl="node1" presStyleIdx="0" presStyleCnt="0"/>
      <dgm:spPr/>
    </dgm:pt>
    <dgm:pt modelId="{A2343828-495B-4E57-B3B5-2D7EB2748C15}" type="pres">
      <dgm:prSet presAssocID="{E62D8A3C-F659-40AE-881B-CA9F655268BF}" presName="hierChild2" presStyleCnt="0"/>
      <dgm:spPr/>
    </dgm:pt>
    <dgm:pt modelId="{5947C162-B7CB-40F7-B902-DF6CD2F9B8F7}" type="pres">
      <dgm:prSet presAssocID="{DDAAC8C0-233E-4F54-B17D-EB94E5FBBE94}" presName="Name37" presStyleLbl="parChTrans1D2" presStyleIdx="0" presStyleCnt="2"/>
      <dgm:spPr/>
    </dgm:pt>
    <dgm:pt modelId="{2F1E8D25-25F6-4826-A725-8E23E5B46410}" type="pres">
      <dgm:prSet presAssocID="{19DF3619-836A-46B3-951C-28CD3518A724}" presName="hierRoot2" presStyleCnt="0">
        <dgm:presLayoutVars>
          <dgm:hierBranch val="init"/>
        </dgm:presLayoutVars>
      </dgm:prSet>
      <dgm:spPr/>
    </dgm:pt>
    <dgm:pt modelId="{719B2E4C-C5DC-43B9-A7C8-AE52BFB20E78}" type="pres">
      <dgm:prSet presAssocID="{19DF3619-836A-46B3-951C-28CD3518A724}" presName="rootComposite" presStyleCnt="0"/>
      <dgm:spPr/>
    </dgm:pt>
    <dgm:pt modelId="{7BE4B661-0AE0-4F09-88E8-8BDD59A90B07}" type="pres">
      <dgm:prSet presAssocID="{19DF3619-836A-46B3-951C-28CD3518A724}" presName="rootText" presStyleLbl="node2" presStyleIdx="0" presStyleCnt="2" custLinFactNeighborY="7620">
        <dgm:presLayoutVars>
          <dgm:chPref val="3"/>
        </dgm:presLayoutVars>
      </dgm:prSet>
      <dgm:spPr/>
    </dgm:pt>
    <dgm:pt modelId="{63963BE1-0932-42DE-809E-D92370753344}" type="pres">
      <dgm:prSet presAssocID="{19DF3619-836A-46B3-951C-28CD3518A724}" presName="rootConnector" presStyleLbl="node2" presStyleIdx="0" presStyleCnt="2"/>
      <dgm:spPr/>
    </dgm:pt>
    <dgm:pt modelId="{A83D397B-2E77-4449-99C3-D78186A8F006}" type="pres">
      <dgm:prSet presAssocID="{19DF3619-836A-46B3-951C-28CD3518A724}" presName="hierChild4" presStyleCnt="0"/>
      <dgm:spPr/>
    </dgm:pt>
    <dgm:pt modelId="{8F983263-5E02-4641-B69D-82BE1BD6D5C5}" type="pres">
      <dgm:prSet presAssocID="{19DF3619-836A-46B3-951C-28CD3518A724}" presName="hierChild5" presStyleCnt="0"/>
      <dgm:spPr/>
    </dgm:pt>
    <dgm:pt modelId="{957912FF-8B68-4545-A9B7-AB212FA385F3}" type="pres">
      <dgm:prSet presAssocID="{22F01FA1-DAEC-40BA-8433-5E146EC5406F}" presName="Name37" presStyleLbl="parChTrans1D2" presStyleIdx="1" presStyleCnt="2"/>
      <dgm:spPr/>
    </dgm:pt>
    <dgm:pt modelId="{6C9A108B-E22E-408B-9E23-575FE1012E53}" type="pres">
      <dgm:prSet presAssocID="{6213EA93-67B3-4DEB-8CC6-93A0B2AF7CD7}" presName="hierRoot2" presStyleCnt="0">
        <dgm:presLayoutVars>
          <dgm:hierBranch val="init"/>
        </dgm:presLayoutVars>
      </dgm:prSet>
      <dgm:spPr/>
    </dgm:pt>
    <dgm:pt modelId="{6377BD99-D3CF-45FF-AA0B-CFE33225CA27}" type="pres">
      <dgm:prSet presAssocID="{6213EA93-67B3-4DEB-8CC6-93A0B2AF7CD7}" presName="rootComposite" presStyleCnt="0"/>
      <dgm:spPr/>
    </dgm:pt>
    <dgm:pt modelId="{39331418-D225-4FA0-8C5C-3484FA9DA630}" type="pres">
      <dgm:prSet presAssocID="{6213EA93-67B3-4DEB-8CC6-93A0B2AF7CD7}" presName="rootText" presStyleLbl="node2" presStyleIdx="1" presStyleCnt="2" custLinFactNeighborX="-7677" custLinFactNeighborY="7621">
        <dgm:presLayoutVars>
          <dgm:chPref val="3"/>
        </dgm:presLayoutVars>
      </dgm:prSet>
      <dgm:spPr/>
    </dgm:pt>
    <dgm:pt modelId="{998B031B-1546-4FA4-8BD4-60FBF889EFAE}" type="pres">
      <dgm:prSet presAssocID="{6213EA93-67B3-4DEB-8CC6-93A0B2AF7CD7}" presName="rootConnector" presStyleLbl="node2" presStyleIdx="1" presStyleCnt="2"/>
      <dgm:spPr/>
    </dgm:pt>
    <dgm:pt modelId="{F4EC38CB-D016-49DB-83C6-F6AE1A25DCA6}" type="pres">
      <dgm:prSet presAssocID="{6213EA93-67B3-4DEB-8CC6-93A0B2AF7CD7}" presName="hierChild4" presStyleCnt="0"/>
      <dgm:spPr/>
    </dgm:pt>
    <dgm:pt modelId="{8E74C4BF-B91E-4059-B84E-58E67AED377F}" type="pres">
      <dgm:prSet presAssocID="{D95CB556-0982-4642-9108-EFDA847395CF}" presName="Name37" presStyleLbl="parChTrans1D3" presStyleIdx="0" presStyleCnt="5"/>
      <dgm:spPr/>
    </dgm:pt>
    <dgm:pt modelId="{706C18A7-AF08-4C04-A2FA-A71B41AE8B30}" type="pres">
      <dgm:prSet presAssocID="{34EF69ED-7733-43E5-9F02-75216E62B39D}" presName="hierRoot2" presStyleCnt="0">
        <dgm:presLayoutVars>
          <dgm:hierBranch val="init"/>
        </dgm:presLayoutVars>
      </dgm:prSet>
      <dgm:spPr/>
    </dgm:pt>
    <dgm:pt modelId="{51010BB5-8CEA-489E-8AC8-49B18A973E26}" type="pres">
      <dgm:prSet presAssocID="{34EF69ED-7733-43E5-9F02-75216E62B39D}" presName="rootComposite" presStyleCnt="0"/>
      <dgm:spPr/>
    </dgm:pt>
    <dgm:pt modelId="{CA873224-01ED-40F1-898D-386AF0280B86}" type="pres">
      <dgm:prSet presAssocID="{34EF69ED-7733-43E5-9F02-75216E62B39D}" presName="rootText" presStyleLbl="node3" presStyleIdx="0" presStyleCnt="5" custLinFactNeighborX="19043" custLinFactNeighborY="-39">
        <dgm:presLayoutVars>
          <dgm:chPref val="3"/>
        </dgm:presLayoutVars>
      </dgm:prSet>
      <dgm:spPr/>
    </dgm:pt>
    <dgm:pt modelId="{102EFE40-B3DB-49D2-B112-B7388D6602B0}" type="pres">
      <dgm:prSet presAssocID="{34EF69ED-7733-43E5-9F02-75216E62B39D}" presName="rootConnector" presStyleLbl="node3" presStyleIdx="0" presStyleCnt="5"/>
      <dgm:spPr/>
    </dgm:pt>
    <dgm:pt modelId="{F76D3AB6-F894-4A25-95C9-A1F339C7F684}" type="pres">
      <dgm:prSet presAssocID="{34EF69ED-7733-43E5-9F02-75216E62B39D}" presName="hierChild4" presStyleCnt="0"/>
      <dgm:spPr/>
    </dgm:pt>
    <dgm:pt modelId="{42F6258E-6D43-4E93-B927-8F7CBD8BE437}" type="pres">
      <dgm:prSet presAssocID="{64522A3B-06D5-445A-B29E-95A5AD0616E8}" presName="Name37" presStyleLbl="parChTrans1D4" presStyleIdx="0" presStyleCnt="18"/>
      <dgm:spPr/>
    </dgm:pt>
    <dgm:pt modelId="{3C2E75DB-C0DF-40FC-806B-6A79889DCA46}" type="pres">
      <dgm:prSet presAssocID="{CEC77832-0685-4061-85A9-2B7E04FC9927}" presName="hierRoot2" presStyleCnt="0">
        <dgm:presLayoutVars>
          <dgm:hierBranch val="init"/>
        </dgm:presLayoutVars>
      </dgm:prSet>
      <dgm:spPr/>
    </dgm:pt>
    <dgm:pt modelId="{B6E464D9-7855-4F4F-AA38-F86E2DEF9A7E}" type="pres">
      <dgm:prSet presAssocID="{CEC77832-0685-4061-85A9-2B7E04FC9927}" presName="rootComposite" presStyleCnt="0"/>
      <dgm:spPr/>
    </dgm:pt>
    <dgm:pt modelId="{50A43083-2AC4-44DF-842D-3F47CCB194B5}" type="pres">
      <dgm:prSet presAssocID="{CEC77832-0685-4061-85A9-2B7E04FC9927}" presName="rootText" presStyleLbl="node4" presStyleIdx="0" presStyleCnt="18" custScaleY="103417" custLinFactNeighborX="11435" custLinFactNeighborY="575">
        <dgm:presLayoutVars>
          <dgm:chPref val="3"/>
        </dgm:presLayoutVars>
      </dgm:prSet>
      <dgm:spPr/>
    </dgm:pt>
    <dgm:pt modelId="{817FB039-9832-4369-AC70-11E47E4B4FF7}" type="pres">
      <dgm:prSet presAssocID="{CEC77832-0685-4061-85A9-2B7E04FC9927}" presName="rootConnector" presStyleLbl="node4" presStyleIdx="0" presStyleCnt="18"/>
      <dgm:spPr/>
    </dgm:pt>
    <dgm:pt modelId="{93808FC5-5B89-4B94-B373-772B81AFE1C8}" type="pres">
      <dgm:prSet presAssocID="{CEC77832-0685-4061-85A9-2B7E04FC9927}" presName="hierChild4" presStyleCnt="0"/>
      <dgm:spPr/>
    </dgm:pt>
    <dgm:pt modelId="{28D64A0D-7ACA-41B2-B6D0-BC4EA7404487}" type="pres">
      <dgm:prSet presAssocID="{CEC77832-0685-4061-85A9-2B7E04FC9927}" presName="hierChild5" presStyleCnt="0"/>
      <dgm:spPr/>
    </dgm:pt>
    <dgm:pt modelId="{4EFA1C39-FC2D-4A91-B187-17569FB54BD8}" type="pres">
      <dgm:prSet presAssocID="{03C60D3E-A69D-489E-AC23-D2EF12F2CE12}" presName="Name37" presStyleLbl="parChTrans1D4" presStyleIdx="1" presStyleCnt="18"/>
      <dgm:spPr/>
    </dgm:pt>
    <dgm:pt modelId="{769EC87F-3138-4ACE-8A11-60710125246D}" type="pres">
      <dgm:prSet presAssocID="{9497D2F0-AED9-4CC8-831F-177A445E6114}" presName="hierRoot2" presStyleCnt="0">
        <dgm:presLayoutVars>
          <dgm:hierBranch val="init"/>
        </dgm:presLayoutVars>
      </dgm:prSet>
      <dgm:spPr/>
    </dgm:pt>
    <dgm:pt modelId="{98053CA4-20A4-44F8-B1F7-DA0B3B0316F5}" type="pres">
      <dgm:prSet presAssocID="{9497D2F0-AED9-4CC8-831F-177A445E6114}" presName="rootComposite" presStyleCnt="0"/>
      <dgm:spPr/>
    </dgm:pt>
    <dgm:pt modelId="{08678366-6956-4817-9851-569DBF7217AD}" type="pres">
      <dgm:prSet presAssocID="{9497D2F0-AED9-4CC8-831F-177A445E6114}" presName="rootText" presStyleLbl="node4" presStyleIdx="1" presStyleCnt="18" custScaleY="84193" custLinFactNeighborX="11738" custLinFactNeighborY="-16329">
        <dgm:presLayoutVars>
          <dgm:chPref val="3"/>
        </dgm:presLayoutVars>
      </dgm:prSet>
      <dgm:spPr/>
    </dgm:pt>
    <dgm:pt modelId="{E9E86589-A2AA-469C-BF48-F858908F5EBC}" type="pres">
      <dgm:prSet presAssocID="{9497D2F0-AED9-4CC8-831F-177A445E6114}" presName="rootConnector" presStyleLbl="node4" presStyleIdx="1" presStyleCnt="18"/>
      <dgm:spPr/>
    </dgm:pt>
    <dgm:pt modelId="{EFFA2ECC-0047-4F16-83CA-745EB55D076E}" type="pres">
      <dgm:prSet presAssocID="{9497D2F0-AED9-4CC8-831F-177A445E6114}" presName="hierChild4" presStyleCnt="0"/>
      <dgm:spPr/>
    </dgm:pt>
    <dgm:pt modelId="{03F15080-18C7-4529-B757-5EA00AF6E8DE}" type="pres">
      <dgm:prSet presAssocID="{9497D2F0-AED9-4CC8-831F-177A445E6114}" presName="hierChild5" presStyleCnt="0"/>
      <dgm:spPr/>
    </dgm:pt>
    <dgm:pt modelId="{CC9EB798-40C5-49CB-9115-51E9FE26E702}" type="pres">
      <dgm:prSet presAssocID="{218E786F-2619-4495-A699-F333703790E8}" presName="Name37" presStyleLbl="parChTrans1D4" presStyleIdx="2" presStyleCnt="18"/>
      <dgm:spPr/>
    </dgm:pt>
    <dgm:pt modelId="{578A4AB6-859B-4ADF-BC36-7F1C3BE3F319}" type="pres">
      <dgm:prSet presAssocID="{031583A2-0345-44D8-AACE-097062E73317}" presName="hierRoot2" presStyleCnt="0">
        <dgm:presLayoutVars>
          <dgm:hierBranch val="init"/>
        </dgm:presLayoutVars>
      </dgm:prSet>
      <dgm:spPr/>
    </dgm:pt>
    <dgm:pt modelId="{B3173A4C-9976-4834-9F89-906FF45ECBAC}" type="pres">
      <dgm:prSet presAssocID="{031583A2-0345-44D8-AACE-097062E73317}" presName="rootComposite" presStyleCnt="0"/>
      <dgm:spPr/>
    </dgm:pt>
    <dgm:pt modelId="{3D606712-D397-4DF9-84E7-F15137DB17D2}" type="pres">
      <dgm:prSet presAssocID="{031583A2-0345-44D8-AACE-097062E73317}" presName="rootText" presStyleLbl="node4" presStyleIdx="2" presStyleCnt="18" custScaleX="100201" custScaleY="84193" custLinFactNeighborX="11324" custLinFactNeighborY="-47243">
        <dgm:presLayoutVars>
          <dgm:chPref val="3"/>
        </dgm:presLayoutVars>
      </dgm:prSet>
      <dgm:spPr/>
    </dgm:pt>
    <dgm:pt modelId="{65E1BA2E-B4D0-4321-BD9B-5112CC2F242A}" type="pres">
      <dgm:prSet presAssocID="{031583A2-0345-44D8-AACE-097062E73317}" presName="rootConnector" presStyleLbl="node4" presStyleIdx="2" presStyleCnt="18"/>
      <dgm:spPr/>
    </dgm:pt>
    <dgm:pt modelId="{CE703692-99E5-4112-AD39-06F8FB54689D}" type="pres">
      <dgm:prSet presAssocID="{031583A2-0345-44D8-AACE-097062E73317}" presName="hierChild4" presStyleCnt="0"/>
      <dgm:spPr/>
    </dgm:pt>
    <dgm:pt modelId="{01A24C54-9146-4A8A-A5E9-07249577533E}" type="pres">
      <dgm:prSet presAssocID="{031583A2-0345-44D8-AACE-097062E73317}" presName="hierChild5" presStyleCnt="0"/>
      <dgm:spPr/>
    </dgm:pt>
    <dgm:pt modelId="{DA857B60-CB49-4916-8E76-0DB87EB8DE4D}" type="pres">
      <dgm:prSet presAssocID="{73D6EC25-6D27-4502-939C-12D8E29EEA2C}" presName="Name37" presStyleLbl="parChTrans1D4" presStyleIdx="3" presStyleCnt="18"/>
      <dgm:spPr/>
    </dgm:pt>
    <dgm:pt modelId="{C3BB7ED6-F129-492E-9785-B0C26E9A3DAB}" type="pres">
      <dgm:prSet presAssocID="{E9333BCB-21F1-43AE-A60A-33710C02C2D5}" presName="hierRoot2" presStyleCnt="0">
        <dgm:presLayoutVars>
          <dgm:hierBranch val="init"/>
        </dgm:presLayoutVars>
      </dgm:prSet>
      <dgm:spPr/>
    </dgm:pt>
    <dgm:pt modelId="{FB0419C9-98D8-4590-A822-1162CB2E8FC9}" type="pres">
      <dgm:prSet presAssocID="{E9333BCB-21F1-43AE-A60A-33710C02C2D5}" presName="rootComposite" presStyleCnt="0"/>
      <dgm:spPr/>
    </dgm:pt>
    <dgm:pt modelId="{24A995F7-36F8-4798-818D-7A4ADF3879FA}" type="pres">
      <dgm:prSet presAssocID="{E9333BCB-21F1-43AE-A60A-33710C02C2D5}" presName="rootText" presStyleLbl="node4" presStyleIdx="3" presStyleCnt="18" custScaleY="84193" custLinFactNeighborX="12155" custLinFactNeighborY="-76326">
        <dgm:presLayoutVars>
          <dgm:chPref val="3"/>
        </dgm:presLayoutVars>
      </dgm:prSet>
      <dgm:spPr/>
    </dgm:pt>
    <dgm:pt modelId="{E6BB88F5-2BA7-465D-BB53-B5FDDF5FAB66}" type="pres">
      <dgm:prSet presAssocID="{E9333BCB-21F1-43AE-A60A-33710C02C2D5}" presName="rootConnector" presStyleLbl="node4" presStyleIdx="3" presStyleCnt="18"/>
      <dgm:spPr/>
    </dgm:pt>
    <dgm:pt modelId="{C595C108-7EB3-4D39-8080-EF25D6DF1FF6}" type="pres">
      <dgm:prSet presAssocID="{E9333BCB-21F1-43AE-A60A-33710C02C2D5}" presName="hierChild4" presStyleCnt="0"/>
      <dgm:spPr/>
    </dgm:pt>
    <dgm:pt modelId="{4F8D6F20-277F-4643-8580-5D15998EF7E5}" type="pres">
      <dgm:prSet presAssocID="{E9333BCB-21F1-43AE-A60A-33710C02C2D5}" presName="hierChild5" presStyleCnt="0"/>
      <dgm:spPr/>
    </dgm:pt>
    <dgm:pt modelId="{919D7618-5A56-4F3B-A70B-381509F1AA38}" type="pres">
      <dgm:prSet presAssocID="{E2B0BD3D-F283-416D-809B-268A1F71D85B}" presName="Name37" presStyleLbl="parChTrans1D4" presStyleIdx="4" presStyleCnt="18"/>
      <dgm:spPr/>
    </dgm:pt>
    <dgm:pt modelId="{EA70D763-4C9D-4358-A6A8-03517E589AF6}" type="pres">
      <dgm:prSet presAssocID="{EE864E31-8D91-4B98-9965-73C31A674762}" presName="hierRoot2" presStyleCnt="0">
        <dgm:presLayoutVars>
          <dgm:hierBranch val="init"/>
        </dgm:presLayoutVars>
      </dgm:prSet>
      <dgm:spPr/>
    </dgm:pt>
    <dgm:pt modelId="{5918A65B-B835-4FC1-AE28-E0156A438DDA}" type="pres">
      <dgm:prSet presAssocID="{EE864E31-8D91-4B98-9965-73C31A674762}" presName="rootComposite" presStyleCnt="0"/>
      <dgm:spPr/>
    </dgm:pt>
    <dgm:pt modelId="{C0B809C9-7F04-4753-A5EC-76D6B34912D3}" type="pres">
      <dgm:prSet presAssocID="{EE864E31-8D91-4B98-9965-73C31A674762}" presName="rootText" presStyleLbl="node4" presStyleIdx="4" presStyleCnt="18" custScaleY="83583" custLinFactY="-6359" custLinFactNeighborX="12756" custLinFactNeighborY="-100000">
        <dgm:presLayoutVars>
          <dgm:chPref val="3"/>
        </dgm:presLayoutVars>
      </dgm:prSet>
      <dgm:spPr/>
    </dgm:pt>
    <dgm:pt modelId="{B3367A88-78BF-4C38-A5FA-4F5F3791885A}" type="pres">
      <dgm:prSet presAssocID="{EE864E31-8D91-4B98-9965-73C31A674762}" presName="rootConnector" presStyleLbl="node4" presStyleIdx="4" presStyleCnt="18"/>
      <dgm:spPr/>
    </dgm:pt>
    <dgm:pt modelId="{0A877331-68F0-4B35-9721-AE6304FF52E4}" type="pres">
      <dgm:prSet presAssocID="{EE864E31-8D91-4B98-9965-73C31A674762}" presName="hierChild4" presStyleCnt="0"/>
      <dgm:spPr/>
    </dgm:pt>
    <dgm:pt modelId="{1DF8F700-6A72-495D-979F-C019C32EE6B8}" type="pres">
      <dgm:prSet presAssocID="{EE864E31-8D91-4B98-9965-73C31A674762}" presName="hierChild5" presStyleCnt="0"/>
      <dgm:spPr/>
    </dgm:pt>
    <dgm:pt modelId="{56E7BDC2-6076-49B3-96F3-87BEBF41584C}" type="pres">
      <dgm:prSet presAssocID="{34EF69ED-7733-43E5-9F02-75216E62B39D}" presName="hierChild5" presStyleCnt="0"/>
      <dgm:spPr/>
    </dgm:pt>
    <dgm:pt modelId="{3682C395-238A-43FD-AB6A-BAFD9FE353F0}" type="pres">
      <dgm:prSet presAssocID="{15FC0DA2-D4A5-4ADB-8E29-59099AD0F12C}" presName="Name37" presStyleLbl="parChTrans1D3" presStyleIdx="1" presStyleCnt="5"/>
      <dgm:spPr/>
    </dgm:pt>
    <dgm:pt modelId="{EE397BAF-288D-4709-A26B-32BC2DF22826}" type="pres">
      <dgm:prSet presAssocID="{EAF97F65-8743-416C-95B4-C2A504120B0F}" presName="hierRoot2" presStyleCnt="0">
        <dgm:presLayoutVars>
          <dgm:hierBranch val="init"/>
        </dgm:presLayoutVars>
      </dgm:prSet>
      <dgm:spPr/>
    </dgm:pt>
    <dgm:pt modelId="{02FF5308-3188-429C-97FF-EB1E4040AAFF}" type="pres">
      <dgm:prSet presAssocID="{EAF97F65-8743-416C-95B4-C2A504120B0F}" presName="rootComposite" presStyleCnt="0"/>
      <dgm:spPr/>
    </dgm:pt>
    <dgm:pt modelId="{F90BB8C6-C298-4651-A966-436757348C33}" type="pres">
      <dgm:prSet presAssocID="{EAF97F65-8743-416C-95B4-C2A504120B0F}" presName="rootText" presStyleLbl="node3" presStyleIdx="1" presStyleCnt="5" custScaleX="100081" custLinFactNeighborX="9719" custLinFactNeighborY="-36">
        <dgm:presLayoutVars>
          <dgm:chPref val="3"/>
        </dgm:presLayoutVars>
      </dgm:prSet>
      <dgm:spPr/>
    </dgm:pt>
    <dgm:pt modelId="{2EA321D6-B8D8-4260-98A2-41727CB8C633}" type="pres">
      <dgm:prSet presAssocID="{EAF97F65-8743-416C-95B4-C2A504120B0F}" presName="rootConnector" presStyleLbl="node3" presStyleIdx="1" presStyleCnt="5"/>
      <dgm:spPr/>
    </dgm:pt>
    <dgm:pt modelId="{B303B7F2-4815-4FA6-974D-0B08D43FDDBD}" type="pres">
      <dgm:prSet presAssocID="{EAF97F65-8743-416C-95B4-C2A504120B0F}" presName="hierChild4" presStyleCnt="0"/>
      <dgm:spPr/>
    </dgm:pt>
    <dgm:pt modelId="{BA89A6F2-7CB8-48B1-BC63-C884E6E23619}" type="pres">
      <dgm:prSet presAssocID="{EAAC9F3D-08AD-45A0-9A5F-D7390FFDB894}" presName="Name37" presStyleLbl="parChTrans1D4" presStyleIdx="5" presStyleCnt="18"/>
      <dgm:spPr/>
    </dgm:pt>
    <dgm:pt modelId="{DA43B200-C457-453F-872D-5ADC2113B9C3}" type="pres">
      <dgm:prSet presAssocID="{164FCC03-4F21-4358-A0AA-BBEEBC094581}" presName="hierRoot2" presStyleCnt="0">
        <dgm:presLayoutVars>
          <dgm:hierBranch val="init"/>
        </dgm:presLayoutVars>
      </dgm:prSet>
      <dgm:spPr/>
    </dgm:pt>
    <dgm:pt modelId="{34700865-AB12-4574-B755-69CCFC20F271}" type="pres">
      <dgm:prSet presAssocID="{164FCC03-4F21-4358-A0AA-BBEEBC094581}" presName="rootComposite" presStyleCnt="0"/>
      <dgm:spPr/>
    </dgm:pt>
    <dgm:pt modelId="{100F3C4E-DA74-4EDC-88EA-F9DC4E2F8F75}" type="pres">
      <dgm:prSet presAssocID="{164FCC03-4F21-4358-A0AA-BBEEBC094581}" presName="rootText" presStyleLbl="node4" presStyleIdx="5" presStyleCnt="18">
        <dgm:presLayoutVars>
          <dgm:chPref val="3"/>
        </dgm:presLayoutVars>
      </dgm:prSet>
      <dgm:spPr/>
    </dgm:pt>
    <dgm:pt modelId="{65C42D15-1EFD-4BE2-BFE1-15A77D313D64}" type="pres">
      <dgm:prSet presAssocID="{164FCC03-4F21-4358-A0AA-BBEEBC094581}" presName="rootConnector" presStyleLbl="node4" presStyleIdx="5" presStyleCnt="18"/>
      <dgm:spPr/>
    </dgm:pt>
    <dgm:pt modelId="{9422CE64-384C-4942-8443-68FD742F5EC5}" type="pres">
      <dgm:prSet presAssocID="{164FCC03-4F21-4358-A0AA-BBEEBC094581}" presName="hierChild4" presStyleCnt="0"/>
      <dgm:spPr/>
    </dgm:pt>
    <dgm:pt modelId="{B7037419-7379-40BD-95D2-777627741D57}" type="pres">
      <dgm:prSet presAssocID="{164FCC03-4F21-4358-A0AA-BBEEBC094581}" presName="hierChild5" presStyleCnt="0"/>
      <dgm:spPr/>
    </dgm:pt>
    <dgm:pt modelId="{FB784A80-28CA-4C6C-98E5-2F13E6D9730C}" type="pres">
      <dgm:prSet presAssocID="{BD5B13D6-D27C-41EE-BD9F-E9CD96BBC887}" presName="Name37" presStyleLbl="parChTrans1D4" presStyleIdx="6" presStyleCnt="18"/>
      <dgm:spPr/>
    </dgm:pt>
    <dgm:pt modelId="{91CF8D3A-0BEB-4D7A-A8DD-91307E6593A7}" type="pres">
      <dgm:prSet presAssocID="{DD641C32-6411-4A89-B0DE-E81428C6308D}" presName="hierRoot2" presStyleCnt="0">
        <dgm:presLayoutVars>
          <dgm:hierBranch val="init"/>
        </dgm:presLayoutVars>
      </dgm:prSet>
      <dgm:spPr/>
    </dgm:pt>
    <dgm:pt modelId="{5D48356F-86FE-4B8D-84CB-B92DDA396158}" type="pres">
      <dgm:prSet presAssocID="{DD641C32-6411-4A89-B0DE-E81428C6308D}" presName="rootComposite" presStyleCnt="0"/>
      <dgm:spPr/>
    </dgm:pt>
    <dgm:pt modelId="{AEF146BF-05C3-4ABC-8D27-7E9270E0AF29}" type="pres">
      <dgm:prSet presAssocID="{DD641C32-6411-4A89-B0DE-E81428C6308D}" presName="rootText" presStyleLbl="node4" presStyleIdx="6" presStyleCnt="18" custLinFactNeighborX="1290" custLinFactNeighborY="-20">
        <dgm:presLayoutVars>
          <dgm:chPref val="3"/>
        </dgm:presLayoutVars>
      </dgm:prSet>
      <dgm:spPr/>
    </dgm:pt>
    <dgm:pt modelId="{BE561674-4099-4F3E-9990-C8C05846A18F}" type="pres">
      <dgm:prSet presAssocID="{DD641C32-6411-4A89-B0DE-E81428C6308D}" presName="rootConnector" presStyleLbl="node4" presStyleIdx="6" presStyleCnt="18"/>
      <dgm:spPr/>
    </dgm:pt>
    <dgm:pt modelId="{C70AE1D8-8883-45C0-B189-9081786D44E0}" type="pres">
      <dgm:prSet presAssocID="{DD641C32-6411-4A89-B0DE-E81428C6308D}" presName="hierChild4" presStyleCnt="0"/>
      <dgm:spPr/>
    </dgm:pt>
    <dgm:pt modelId="{5D09B106-B9E1-4006-AE44-43A1A6B82B42}" type="pres">
      <dgm:prSet presAssocID="{C827051D-3144-4E07-B8A7-BE3B87B844AE}" presName="Name37" presStyleLbl="parChTrans1D4" presStyleIdx="7" presStyleCnt="18"/>
      <dgm:spPr/>
    </dgm:pt>
    <dgm:pt modelId="{48DA9D27-82B6-4319-8AFF-A99DC1548F0E}" type="pres">
      <dgm:prSet presAssocID="{DE31535E-EB83-4563-83AC-784D9C80B709}" presName="hierRoot2" presStyleCnt="0">
        <dgm:presLayoutVars>
          <dgm:hierBranch val="init"/>
        </dgm:presLayoutVars>
      </dgm:prSet>
      <dgm:spPr/>
    </dgm:pt>
    <dgm:pt modelId="{15640502-6719-462C-92C9-3B1FCC6DD70D}" type="pres">
      <dgm:prSet presAssocID="{DE31535E-EB83-4563-83AC-784D9C80B709}" presName="rootComposite" presStyleCnt="0"/>
      <dgm:spPr/>
    </dgm:pt>
    <dgm:pt modelId="{B85A467E-8D9E-4047-935B-4F5B6CAD49CF}" type="pres">
      <dgm:prSet presAssocID="{DE31535E-EB83-4563-83AC-784D9C80B709}" presName="rootText" presStyleLbl="node4" presStyleIdx="7" presStyleCnt="18" custScaleY="84261" custLinFactNeighborX="-887" custLinFactNeighborY="-14185">
        <dgm:presLayoutVars>
          <dgm:chPref val="3"/>
        </dgm:presLayoutVars>
      </dgm:prSet>
      <dgm:spPr/>
    </dgm:pt>
    <dgm:pt modelId="{463CEDF7-09C8-49B3-A5AA-3EF12E4F7766}" type="pres">
      <dgm:prSet presAssocID="{DE31535E-EB83-4563-83AC-784D9C80B709}" presName="rootConnector" presStyleLbl="node4" presStyleIdx="7" presStyleCnt="18"/>
      <dgm:spPr/>
    </dgm:pt>
    <dgm:pt modelId="{42E16BA5-02FE-439C-8FD5-C16EAE9E1725}" type="pres">
      <dgm:prSet presAssocID="{DE31535E-EB83-4563-83AC-784D9C80B709}" presName="hierChild4" presStyleCnt="0"/>
      <dgm:spPr/>
    </dgm:pt>
    <dgm:pt modelId="{7B8A6A90-073B-4B33-9B3F-86C9917C66E9}" type="pres">
      <dgm:prSet presAssocID="{DE31535E-EB83-4563-83AC-784D9C80B709}" presName="hierChild5" presStyleCnt="0"/>
      <dgm:spPr/>
    </dgm:pt>
    <dgm:pt modelId="{F082813A-87F6-4798-97E9-99438B20AAD4}" type="pres">
      <dgm:prSet presAssocID="{352D8F8B-5492-41CB-A03D-90AE76536F20}" presName="Name37" presStyleLbl="parChTrans1D4" presStyleIdx="8" presStyleCnt="18"/>
      <dgm:spPr/>
    </dgm:pt>
    <dgm:pt modelId="{D769445F-A34A-41C4-A1AB-6E570B1D2BB5}" type="pres">
      <dgm:prSet presAssocID="{DCE4623B-52F4-4FAB-8E65-83FD092DAF12}" presName="hierRoot2" presStyleCnt="0">
        <dgm:presLayoutVars>
          <dgm:hierBranch val="init"/>
        </dgm:presLayoutVars>
      </dgm:prSet>
      <dgm:spPr/>
    </dgm:pt>
    <dgm:pt modelId="{7BB1CE0E-2542-4DA3-B822-6FE47A771EBA}" type="pres">
      <dgm:prSet presAssocID="{DCE4623B-52F4-4FAB-8E65-83FD092DAF12}" presName="rootComposite" presStyleCnt="0"/>
      <dgm:spPr/>
    </dgm:pt>
    <dgm:pt modelId="{2599156F-A35C-4FB6-8800-37E87F16DB55}" type="pres">
      <dgm:prSet presAssocID="{DCE4623B-52F4-4FAB-8E65-83FD092DAF12}" presName="rootText" presStyleLbl="node4" presStyleIdx="8" presStyleCnt="18" custScaleY="84261" custLinFactNeighborX="0" custLinFactNeighborY="-33691">
        <dgm:presLayoutVars>
          <dgm:chPref val="3"/>
        </dgm:presLayoutVars>
      </dgm:prSet>
      <dgm:spPr/>
    </dgm:pt>
    <dgm:pt modelId="{FB1E1F5B-CAC4-4FB4-88BD-CB666ED6F714}" type="pres">
      <dgm:prSet presAssocID="{DCE4623B-52F4-4FAB-8E65-83FD092DAF12}" presName="rootConnector" presStyleLbl="node4" presStyleIdx="8" presStyleCnt="18"/>
      <dgm:spPr/>
    </dgm:pt>
    <dgm:pt modelId="{845C38C3-8C18-4D0E-899D-965703DC441C}" type="pres">
      <dgm:prSet presAssocID="{DCE4623B-52F4-4FAB-8E65-83FD092DAF12}" presName="hierChild4" presStyleCnt="0"/>
      <dgm:spPr/>
    </dgm:pt>
    <dgm:pt modelId="{200AE6F7-5802-457A-A1DE-2F8330A2CDC2}" type="pres">
      <dgm:prSet presAssocID="{DCE4623B-52F4-4FAB-8E65-83FD092DAF12}" presName="hierChild5" presStyleCnt="0"/>
      <dgm:spPr/>
    </dgm:pt>
    <dgm:pt modelId="{45095669-1B5A-4DA1-973F-DB0CC423D4AB}" type="pres">
      <dgm:prSet presAssocID="{285E2D17-23F1-4A09-88AA-26256F51CB91}" presName="Name37" presStyleLbl="parChTrans1D4" presStyleIdx="9" presStyleCnt="18"/>
      <dgm:spPr/>
    </dgm:pt>
    <dgm:pt modelId="{48B090BF-3408-4A03-A61D-A6A0DCF2601E}" type="pres">
      <dgm:prSet presAssocID="{B0CB274E-BE0D-44F4-B659-55D8B34D1D7E}" presName="hierRoot2" presStyleCnt="0">
        <dgm:presLayoutVars>
          <dgm:hierBranch val="init"/>
        </dgm:presLayoutVars>
      </dgm:prSet>
      <dgm:spPr/>
    </dgm:pt>
    <dgm:pt modelId="{C3D3FBDA-92D0-47AB-BEEA-8CB4B57AC56F}" type="pres">
      <dgm:prSet presAssocID="{B0CB274E-BE0D-44F4-B659-55D8B34D1D7E}" presName="rootComposite" presStyleCnt="0"/>
      <dgm:spPr/>
    </dgm:pt>
    <dgm:pt modelId="{788533FF-66EA-4063-9520-979D93C36A88}" type="pres">
      <dgm:prSet presAssocID="{B0CB274E-BE0D-44F4-B659-55D8B34D1D7E}" presName="rootText" presStyleLbl="node4" presStyleIdx="9" presStyleCnt="18" custScaleY="84781" custLinFactNeighborX="-242" custLinFactNeighborY="-59320">
        <dgm:presLayoutVars>
          <dgm:chPref val="3"/>
        </dgm:presLayoutVars>
      </dgm:prSet>
      <dgm:spPr/>
    </dgm:pt>
    <dgm:pt modelId="{9F25CA8A-A6FC-4D2A-BFB8-6627555F0FF9}" type="pres">
      <dgm:prSet presAssocID="{B0CB274E-BE0D-44F4-B659-55D8B34D1D7E}" presName="rootConnector" presStyleLbl="node4" presStyleIdx="9" presStyleCnt="18"/>
      <dgm:spPr/>
    </dgm:pt>
    <dgm:pt modelId="{87DAE4F6-1310-4CB8-BF71-9E9F536DD3D8}" type="pres">
      <dgm:prSet presAssocID="{B0CB274E-BE0D-44F4-B659-55D8B34D1D7E}" presName="hierChild4" presStyleCnt="0"/>
      <dgm:spPr/>
    </dgm:pt>
    <dgm:pt modelId="{2323AB7A-C167-4090-8CBC-D378106F3D68}" type="pres">
      <dgm:prSet presAssocID="{B0CB274E-BE0D-44F4-B659-55D8B34D1D7E}" presName="hierChild5" presStyleCnt="0"/>
      <dgm:spPr/>
    </dgm:pt>
    <dgm:pt modelId="{D9FFF0B6-40B9-46E5-BEF7-4ED742E2924D}" type="pres">
      <dgm:prSet presAssocID="{DD641C32-6411-4A89-B0DE-E81428C6308D}" presName="hierChild5" presStyleCnt="0"/>
      <dgm:spPr/>
    </dgm:pt>
    <dgm:pt modelId="{C64F4DC9-787F-4983-B42F-20CAED4B2FA3}" type="pres">
      <dgm:prSet presAssocID="{8A795105-8538-4393-B07F-EC3A2E9F9DBE}" presName="Name37" presStyleLbl="parChTrans1D4" presStyleIdx="10" presStyleCnt="18"/>
      <dgm:spPr/>
    </dgm:pt>
    <dgm:pt modelId="{3EB6E1A3-B931-4FB4-B79B-AE37F1660C90}" type="pres">
      <dgm:prSet presAssocID="{ADA4224B-6A7A-4AE3-BC33-8A23CD419848}" presName="hierRoot2" presStyleCnt="0">
        <dgm:presLayoutVars>
          <dgm:hierBranch val="init"/>
        </dgm:presLayoutVars>
      </dgm:prSet>
      <dgm:spPr/>
    </dgm:pt>
    <dgm:pt modelId="{8DFB8F4E-B932-4264-BAA4-5F2D48933330}" type="pres">
      <dgm:prSet presAssocID="{ADA4224B-6A7A-4AE3-BC33-8A23CD419848}" presName="rootComposite" presStyleCnt="0"/>
      <dgm:spPr/>
    </dgm:pt>
    <dgm:pt modelId="{6E698692-93F0-45B8-A8EE-F0045B4E84C7}" type="pres">
      <dgm:prSet presAssocID="{ADA4224B-6A7A-4AE3-BC33-8A23CD419848}" presName="rootText" presStyleLbl="node4" presStyleIdx="10" presStyleCnt="18">
        <dgm:presLayoutVars>
          <dgm:chPref val="3"/>
        </dgm:presLayoutVars>
      </dgm:prSet>
      <dgm:spPr/>
    </dgm:pt>
    <dgm:pt modelId="{D82FDD0F-F6E4-4E13-BF98-0808D9A491D8}" type="pres">
      <dgm:prSet presAssocID="{ADA4224B-6A7A-4AE3-BC33-8A23CD419848}" presName="rootConnector" presStyleLbl="node4" presStyleIdx="10" presStyleCnt="18"/>
      <dgm:spPr/>
    </dgm:pt>
    <dgm:pt modelId="{38494256-94BC-483B-A17C-B44F2A907384}" type="pres">
      <dgm:prSet presAssocID="{ADA4224B-6A7A-4AE3-BC33-8A23CD419848}" presName="hierChild4" presStyleCnt="0"/>
      <dgm:spPr/>
    </dgm:pt>
    <dgm:pt modelId="{6206D89A-55E8-4C8E-925A-BD4CC9382717}" type="pres">
      <dgm:prSet presAssocID="{6BA0D0AE-5184-4FE7-B27E-D9BA53D2220C}" presName="Name37" presStyleLbl="parChTrans1D4" presStyleIdx="11" presStyleCnt="18"/>
      <dgm:spPr/>
    </dgm:pt>
    <dgm:pt modelId="{19DF7172-6672-409F-A922-ED222C2EFD5D}" type="pres">
      <dgm:prSet presAssocID="{D2120D72-C454-472F-8808-39EC07B4CCF5}" presName="hierRoot2" presStyleCnt="0">
        <dgm:presLayoutVars>
          <dgm:hierBranch val="init"/>
        </dgm:presLayoutVars>
      </dgm:prSet>
      <dgm:spPr/>
    </dgm:pt>
    <dgm:pt modelId="{D0386E4D-D45D-4CAA-8F6D-365E8FC357E9}" type="pres">
      <dgm:prSet presAssocID="{D2120D72-C454-472F-8808-39EC07B4CCF5}" presName="rootComposite" presStyleCnt="0"/>
      <dgm:spPr/>
    </dgm:pt>
    <dgm:pt modelId="{4DE7705B-E70B-4E64-9565-4B97949A5B0A}" type="pres">
      <dgm:prSet presAssocID="{D2120D72-C454-472F-8808-39EC07B4CCF5}" presName="rootText" presStyleLbl="node4" presStyleIdx="11" presStyleCnt="18" custScaleY="84261" custLinFactNeighborY="-15958">
        <dgm:presLayoutVars>
          <dgm:chPref val="3"/>
        </dgm:presLayoutVars>
      </dgm:prSet>
      <dgm:spPr/>
    </dgm:pt>
    <dgm:pt modelId="{1A5B3677-3CCD-4B5B-9FB9-2EBDC139CA54}" type="pres">
      <dgm:prSet presAssocID="{D2120D72-C454-472F-8808-39EC07B4CCF5}" presName="rootConnector" presStyleLbl="node4" presStyleIdx="11" presStyleCnt="18"/>
      <dgm:spPr/>
    </dgm:pt>
    <dgm:pt modelId="{F293E43A-5753-4F52-972A-DAC77F761CF5}" type="pres">
      <dgm:prSet presAssocID="{D2120D72-C454-472F-8808-39EC07B4CCF5}" presName="hierChild4" presStyleCnt="0"/>
      <dgm:spPr/>
    </dgm:pt>
    <dgm:pt modelId="{B199EC77-3BB5-47B6-8B3A-BB722CB620ED}" type="pres">
      <dgm:prSet presAssocID="{D2120D72-C454-472F-8808-39EC07B4CCF5}" presName="hierChild5" presStyleCnt="0"/>
      <dgm:spPr/>
    </dgm:pt>
    <dgm:pt modelId="{4DC097E0-9781-409C-B9D7-5C0AAA122F80}" type="pres">
      <dgm:prSet presAssocID="{FF7D7983-1E17-4063-BA40-C5CD19AF432C}" presName="Name37" presStyleLbl="parChTrans1D4" presStyleIdx="12" presStyleCnt="18"/>
      <dgm:spPr/>
    </dgm:pt>
    <dgm:pt modelId="{48908049-0CCA-41A9-B648-62F5453E99CE}" type="pres">
      <dgm:prSet presAssocID="{F308CE78-4948-43E8-B33D-F443FBC9AC63}" presName="hierRoot2" presStyleCnt="0">
        <dgm:presLayoutVars>
          <dgm:hierBranch val="init"/>
        </dgm:presLayoutVars>
      </dgm:prSet>
      <dgm:spPr/>
    </dgm:pt>
    <dgm:pt modelId="{E9D91811-37B3-4CB2-AAD5-FD61B0CE4F26}" type="pres">
      <dgm:prSet presAssocID="{F308CE78-4948-43E8-B33D-F443FBC9AC63}" presName="rootComposite" presStyleCnt="0"/>
      <dgm:spPr/>
    </dgm:pt>
    <dgm:pt modelId="{F35CFF05-720E-4778-B25F-0165E7B40154}" type="pres">
      <dgm:prSet presAssocID="{F308CE78-4948-43E8-B33D-F443FBC9AC63}" presName="rootText" presStyleLbl="node4" presStyleIdx="12" presStyleCnt="18" custScaleY="84261" custLinFactNeighborX="-2337" custLinFactNeighborY="-35947">
        <dgm:presLayoutVars>
          <dgm:chPref val="3"/>
        </dgm:presLayoutVars>
      </dgm:prSet>
      <dgm:spPr/>
    </dgm:pt>
    <dgm:pt modelId="{60525753-A929-4AAC-AF0A-616F4CED6B03}" type="pres">
      <dgm:prSet presAssocID="{F308CE78-4948-43E8-B33D-F443FBC9AC63}" presName="rootConnector" presStyleLbl="node4" presStyleIdx="12" presStyleCnt="18"/>
      <dgm:spPr/>
    </dgm:pt>
    <dgm:pt modelId="{295CAAF4-B96C-48DC-80EA-36FD1BB6830E}" type="pres">
      <dgm:prSet presAssocID="{F308CE78-4948-43E8-B33D-F443FBC9AC63}" presName="hierChild4" presStyleCnt="0"/>
      <dgm:spPr/>
    </dgm:pt>
    <dgm:pt modelId="{0C027175-3CBA-4F51-B381-9F390B3D0549}" type="pres">
      <dgm:prSet presAssocID="{F308CE78-4948-43E8-B33D-F443FBC9AC63}" presName="hierChild5" presStyleCnt="0"/>
      <dgm:spPr/>
    </dgm:pt>
    <dgm:pt modelId="{9AEF1A5C-5B4F-43FA-8746-A98DF1808308}" type="pres">
      <dgm:prSet presAssocID="{6CF0CD93-1DE8-45F0-982F-D872FF7AA834}" presName="Name37" presStyleLbl="parChTrans1D4" presStyleIdx="13" presStyleCnt="18"/>
      <dgm:spPr/>
    </dgm:pt>
    <dgm:pt modelId="{1D5744BF-E0AD-41EB-B9FA-1FC1E6BBE2D6}" type="pres">
      <dgm:prSet presAssocID="{06CF24C5-FE9D-4FC5-B765-25DCA5F83A91}" presName="hierRoot2" presStyleCnt="0">
        <dgm:presLayoutVars>
          <dgm:hierBranch val="init"/>
        </dgm:presLayoutVars>
      </dgm:prSet>
      <dgm:spPr/>
    </dgm:pt>
    <dgm:pt modelId="{02F18C4F-6A5C-4746-8C55-AFF76DA76A9C}" type="pres">
      <dgm:prSet presAssocID="{06CF24C5-FE9D-4FC5-B765-25DCA5F83A91}" presName="rootComposite" presStyleCnt="0"/>
      <dgm:spPr/>
    </dgm:pt>
    <dgm:pt modelId="{C6D8840D-0805-440C-99BD-8CD6B27E6BB6}" type="pres">
      <dgm:prSet presAssocID="{06CF24C5-FE9D-4FC5-B765-25DCA5F83A91}" presName="rootText" presStyleLbl="node4" presStyleIdx="13" presStyleCnt="18" custScaleY="84005" custLinFactNeighborX="-3546" custLinFactNeighborY="-57397">
        <dgm:presLayoutVars>
          <dgm:chPref val="3"/>
        </dgm:presLayoutVars>
      </dgm:prSet>
      <dgm:spPr/>
    </dgm:pt>
    <dgm:pt modelId="{E50B07EB-6488-42E0-B0AB-6B9EA28599FB}" type="pres">
      <dgm:prSet presAssocID="{06CF24C5-FE9D-4FC5-B765-25DCA5F83A91}" presName="rootConnector" presStyleLbl="node4" presStyleIdx="13" presStyleCnt="18"/>
      <dgm:spPr/>
    </dgm:pt>
    <dgm:pt modelId="{A780AED8-4865-4207-A5DF-D4F9CF4CD92C}" type="pres">
      <dgm:prSet presAssocID="{06CF24C5-FE9D-4FC5-B765-25DCA5F83A91}" presName="hierChild4" presStyleCnt="0"/>
      <dgm:spPr/>
    </dgm:pt>
    <dgm:pt modelId="{6059D4EE-02B8-4D32-B915-241CB35D62ED}" type="pres">
      <dgm:prSet presAssocID="{06CF24C5-FE9D-4FC5-B765-25DCA5F83A91}" presName="hierChild5" presStyleCnt="0"/>
      <dgm:spPr/>
    </dgm:pt>
    <dgm:pt modelId="{267D2A5B-05B7-4B96-AB58-B32E157D6C49}" type="pres">
      <dgm:prSet presAssocID="{ADA4224B-6A7A-4AE3-BC33-8A23CD419848}" presName="hierChild5" presStyleCnt="0"/>
      <dgm:spPr/>
    </dgm:pt>
    <dgm:pt modelId="{DDEC700E-238B-4AB7-AE9E-6AD032B725CA}" type="pres">
      <dgm:prSet presAssocID="{2340E389-B322-42E0-9217-A5C52A96EC68}" presName="Name37" presStyleLbl="parChTrans1D4" presStyleIdx="14" presStyleCnt="18"/>
      <dgm:spPr/>
    </dgm:pt>
    <dgm:pt modelId="{D2AE9026-C9CA-4AA1-B20E-6B0BCD07BCF9}" type="pres">
      <dgm:prSet presAssocID="{49171636-7ABA-48B1-9649-1021E5795687}" presName="hierRoot2" presStyleCnt="0">
        <dgm:presLayoutVars>
          <dgm:hierBranch val="init"/>
        </dgm:presLayoutVars>
      </dgm:prSet>
      <dgm:spPr/>
    </dgm:pt>
    <dgm:pt modelId="{F9BB27FD-A8F6-4504-ABE1-BBF7258658D0}" type="pres">
      <dgm:prSet presAssocID="{49171636-7ABA-48B1-9649-1021E5795687}" presName="rootComposite" presStyleCnt="0"/>
      <dgm:spPr/>
    </dgm:pt>
    <dgm:pt modelId="{73AEB887-2222-40C8-A76A-A84520BBD4E0}" type="pres">
      <dgm:prSet presAssocID="{49171636-7ABA-48B1-9649-1021E5795687}" presName="rootText" presStyleLbl="node4" presStyleIdx="14" presStyleCnt="18">
        <dgm:presLayoutVars>
          <dgm:chPref val="3"/>
        </dgm:presLayoutVars>
      </dgm:prSet>
      <dgm:spPr/>
    </dgm:pt>
    <dgm:pt modelId="{A36CB288-4764-4464-B881-02821A164C5F}" type="pres">
      <dgm:prSet presAssocID="{49171636-7ABA-48B1-9649-1021E5795687}" presName="rootConnector" presStyleLbl="node4" presStyleIdx="14" presStyleCnt="18"/>
      <dgm:spPr/>
    </dgm:pt>
    <dgm:pt modelId="{65E13DB2-AD33-42F9-82AB-99C5918294F4}" type="pres">
      <dgm:prSet presAssocID="{49171636-7ABA-48B1-9649-1021E5795687}" presName="hierChild4" presStyleCnt="0"/>
      <dgm:spPr/>
    </dgm:pt>
    <dgm:pt modelId="{3DF75192-347D-49DF-8366-87C55B9D20A8}" type="pres">
      <dgm:prSet presAssocID="{B3AF94A5-8509-4796-8BEE-F67FDA6D98DA}" presName="Name37" presStyleLbl="parChTrans1D4" presStyleIdx="15" presStyleCnt="18"/>
      <dgm:spPr/>
    </dgm:pt>
    <dgm:pt modelId="{792F80D4-12D6-4A8D-91D9-9A6DB83EE5D9}" type="pres">
      <dgm:prSet presAssocID="{FCC832B3-1E06-4611-9D73-D071A6E65FE2}" presName="hierRoot2" presStyleCnt="0">
        <dgm:presLayoutVars>
          <dgm:hierBranch val="init"/>
        </dgm:presLayoutVars>
      </dgm:prSet>
      <dgm:spPr/>
    </dgm:pt>
    <dgm:pt modelId="{E2CF5B82-D881-4916-ACEE-4374B282E696}" type="pres">
      <dgm:prSet presAssocID="{FCC832B3-1E06-4611-9D73-D071A6E65FE2}" presName="rootComposite" presStyleCnt="0"/>
      <dgm:spPr/>
    </dgm:pt>
    <dgm:pt modelId="{546CD6BC-B7C5-4F37-9AF3-76F0D421E74B}" type="pres">
      <dgm:prSet presAssocID="{FCC832B3-1E06-4611-9D73-D071A6E65FE2}" presName="rootText" presStyleLbl="node4" presStyleIdx="15" presStyleCnt="18" custScaleY="84261" custLinFactNeighborX="-2558" custLinFactNeighborY="-18054">
        <dgm:presLayoutVars>
          <dgm:chPref val="3"/>
        </dgm:presLayoutVars>
      </dgm:prSet>
      <dgm:spPr/>
    </dgm:pt>
    <dgm:pt modelId="{0506D3AB-ADBD-4C3D-9AB6-CE87E76E63C2}" type="pres">
      <dgm:prSet presAssocID="{FCC832B3-1E06-4611-9D73-D071A6E65FE2}" presName="rootConnector" presStyleLbl="node4" presStyleIdx="15" presStyleCnt="18"/>
      <dgm:spPr/>
    </dgm:pt>
    <dgm:pt modelId="{157B0FC6-EAF7-438C-9436-BA26D47941C3}" type="pres">
      <dgm:prSet presAssocID="{FCC832B3-1E06-4611-9D73-D071A6E65FE2}" presName="hierChild4" presStyleCnt="0"/>
      <dgm:spPr/>
    </dgm:pt>
    <dgm:pt modelId="{66BC5087-BF6C-4D4D-9BEB-58CA9E2C1AFA}" type="pres">
      <dgm:prSet presAssocID="{FCC832B3-1E06-4611-9D73-D071A6E65FE2}" presName="hierChild5" presStyleCnt="0"/>
      <dgm:spPr/>
    </dgm:pt>
    <dgm:pt modelId="{5B505B10-164B-42DF-849C-5F7624CA4224}" type="pres">
      <dgm:prSet presAssocID="{73D2BB54-B482-470A-BAEF-3F9CC834007F}" presName="Name37" presStyleLbl="parChTrans1D4" presStyleIdx="16" presStyleCnt="18"/>
      <dgm:spPr/>
    </dgm:pt>
    <dgm:pt modelId="{84A52544-6C92-45A8-A8DA-9E4C3AD3AB75}" type="pres">
      <dgm:prSet presAssocID="{05E0D978-F191-4967-B324-ECE201DB1112}" presName="hierRoot2" presStyleCnt="0">
        <dgm:presLayoutVars>
          <dgm:hierBranch val="init"/>
        </dgm:presLayoutVars>
      </dgm:prSet>
      <dgm:spPr/>
    </dgm:pt>
    <dgm:pt modelId="{1C9DEE35-E32B-4C53-A4A2-78188D74A5F3}" type="pres">
      <dgm:prSet presAssocID="{05E0D978-F191-4967-B324-ECE201DB1112}" presName="rootComposite" presStyleCnt="0"/>
      <dgm:spPr/>
    </dgm:pt>
    <dgm:pt modelId="{BD795A86-848C-47F5-9EDB-9783B328267F}" type="pres">
      <dgm:prSet presAssocID="{05E0D978-F191-4967-B324-ECE201DB1112}" presName="rootText" presStyleLbl="node4" presStyleIdx="16" presStyleCnt="18" custScaleY="84261" custLinFactNeighborX="-1678" custLinFactNeighborY="-39382">
        <dgm:presLayoutVars>
          <dgm:chPref val="3"/>
        </dgm:presLayoutVars>
      </dgm:prSet>
      <dgm:spPr/>
    </dgm:pt>
    <dgm:pt modelId="{BD6A65A0-7F7F-4BBB-8CAE-2B80CD668F4B}" type="pres">
      <dgm:prSet presAssocID="{05E0D978-F191-4967-B324-ECE201DB1112}" presName="rootConnector" presStyleLbl="node4" presStyleIdx="16" presStyleCnt="18"/>
      <dgm:spPr/>
    </dgm:pt>
    <dgm:pt modelId="{3348867C-B2AD-4CAB-AFC1-5799D3E9A033}" type="pres">
      <dgm:prSet presAssocID="{05E0D978-F191-4967-B324-ECE201DB1112}" presName="hierChild4" presStyleCnt="0"/>
      <dgm:spPr/>
    </dgm:pt>
    <dgm:pt modelId="{1B22FD7F-9B8A-4499-8FD7-C1A9CC078C7A}" type="pres">
      <dgm:prSet presAssocID="{05E0D978-F191-4967-B324-ECE201DB1112}" presName="hierChild5" presStyleCnt="0"/>
      <dgm:spPr/>
    </dgm:pt>
    <dgm:pt modelId="{6BDE13E2-E4EC-42A2-BD67-6463035C19BA}" type="pres">
      <dgm:prSet presAssocID="{5D50C363-3682-4AF0-8213-2EC4D8F920F3}" presName="Name37" presStyleLbl="parChTrans1D4" presStyleIdx="17" presStyleCnt="18"/>
      <dgm:spPr/>
    </dgm:pt>
    <dgm:pt modelId="{E8432F5E-5DC9-4FF6-A7AC-9EFA69C3E3B6}" type="pres">
      <dgm:prSet presAssocID="{A93BDC21-0BC3-4C1D-AA9E-D9E8DDA3A09D}" presName="hierRoot2" presStyleCnt="0">
        <dgm:presLayoutVars>
          <dgm:hierBranch val="init"/>
        </dgm:presLayoutVars>
      </dgm:prSet>
      <dgm:spPr/>
    </dgm:pt>
    <dgm:pt modelId="{831DF709-BB5B-497E-807E-4DD4C749807E}" type="pres">
      <dgm:prSet presAssocID="{A93BDC21-0BC3-4C1D-AA9E-D9E8DDA3A09D}" presName="rootComposite" presStyleCnt="0"/>
      <dgm:spPr/>
    </dgm:pt>
    <dgm:pt modelId="{208099A4-BB76-4BD0-906E-862CC154F246}" type="pres">
      <dgm:prSet presAssocID="{A93BDC21-0BC3-4C1D-AA9E-D9E8DDA3A09D}" presName="rootText" presStyleLbl="node4" presStyleIdx="17" presStyleCnt="18" custScaleX="100219" custScaleY="84524" custLinFactNeighborX="208" custLinFactNeighborY="-59849">
        <dgm:presLayoutVars>
          <dgm:chPref val="3"/>
        </dgm:presLayoutVars>
      </dgm:prSet>
      <dgm:spPr/>
    </dgm:pt>
    <dgm:pt modelId="{E5D16AD3-9587-4FD4-9FC0-4748D24B50B9}" type="pres">
      <dgm:prSet presAssocID="{A93BDC21-0BC3-4C1D-AA9E-D9E8DDA3A09D}" presName="rootConnector" presStyleLbl="node4" presStyleIdx="17" presStyleCnt="18"/>
      <dgm:spPr/>
    </dgm:pt>
    <dgm:pt modelId="{CB707BE4-7C56-483A-8193-76BDF4625EF0}" type="pres">
      <dgm:prSet presAssocID="{A93BDC21-0BC3-4C1D-AA9E-D9E8DDA3A09D}" presName="hierChild4" presStyleCnt="0"/>
      <dgm:spPr/>
    </dgm:pt>
    <dgm:pt modelId="{97B19EB4-F309-48DB-8A8C-654043DB80BE}" type="pres">
      <dgm:prSet presAssocID="{A93BDC21-0BC3-4C1D-AA9E-D9E8DDA3A09D}" presName="hierChild5" presStyleCnt="0"/>
      <dgm:spPr/>
    </dgm:pt>
    <dgm:pt modelId="{FF778F03-EBF7-4120-A93F-9BD366015850}" type="pres">
      <dgm:prSet presAssocID="{49171636-7ABA-48B1-9649-1021E5795687}" presName="hierChild5" presStyleCnt="0"/>
      <dgm:spPr/>
    </dgm:pt>
    <dgm:pt modelId="{7390A751-C7FF-4FEE-8729-64C4169B3F9D}" type="pres">
      <dgm:prSet presAssocID="{EAF97F65-8743-416C-95B4-C2A504120B0F}" presName="hierChild5" presStyleCnt="0"/>
      <dgm:spPr/>
    </dgm:pt>
    <dgm:pt modelId="{A2967132-6F0F-40AE-A756-126B99F17CF4}" type="pres">
      <dgm:prSet presAssocID="{F35C7394-B5A1-4DA6-8CB6-266F244050FF}" presName="Name37" presStyleLbl="parChTrans1D3" presStyleIdx="2" presStyleCnt="5"/>
      <dgm:spPr/>
    </dgm:pt>
    <dgm:pt modelId="{908B7732-4FF4-453E-A6EF-D789FECA3694}" type="pres">
      <dgm:prSet presAssocID="{CFFFFC5D-AF08-4DBC-BBC6-D030BF6032CA}" presName="hierRoot2" presStyleCnt="0">
        <dgm:presLayoutVars>
          <dgm:hierBranch val="init"/>
        </dgm:presLayoutVars>
      </dgm:prSet>
      <dgm:spPr/>
    </dgm:pt>
    <dgm:pt modelId="{05A5CCAA-2EA5-44DF-8665-A56B4D13F1BD}" type="pres">
      <dgm:prSet presAssocID="{CFFFFC5D-AF08-4DBC-BBC6-D030BF6032CA}" presName="rootComposite" presStyleCnt="0"/>
      <dgm:spPr/>
    </dgm:pt>
    <dgm:pt modelId="{2762C17A-5A49-489D-AEF7-86371261615A}" type="pres">
      <dgm:prSet presAssocID="{CFFFFC5D-AF08-4DBC-BBC6-D030BF6032CA}" presName="rootText" presStyleLbl="node3" presStyleIdx="2" presStyleCnt="5">
        <dgm:presLayoutVars>
          <dgm:chPref val="3"/>
        </dgm:presLayoutVars>
      </dgm:prSet>
      <dgm:spPr/>
    </dgm:pt>
    <dgm:pt modelId="{BD8671B6-FDB1-4D74-8FB6-B94F335E8FC4}" type="pres">
      <dgm:prSet presAssocID="{CFFFFC5D-AF08-4DBC-BBC6-D030BF6032CA}" presName="rootConnector" presStyleLbl="node3" presStyleIdx="2" presStyleCnt="5"/>
      <dgm:spPr/>
    </dgm:pt>
    <dgm:pt modelId="{9C6413F3-1700-44E9-97E8-44532F02A046}" type="pres">
      <dgm:prSet presAssocID="{CFFFFC5D-AF08-4DBC-BBC6-D030BF6032CA}" presName="hierChild4" presStyleCnt="0"/>
      <dgm:spPr/>
    </dgm:pt>
    <dgm:pt modelId="{21614C38-5F0B-411F-9A96-7F16A33A8863}" type="pres">
      <dgm:prSet presAssocID="{CFFFFC5D-AF08-4DBC-BBC6-D030BF6032CA}" presName="hierChild5" presStyleCnt="0"/>
      <dgm:spPr/>
    </dgm:pt>
    <dgm:pt modelId="{4BB75991-8A81-4A14-B467-21CCAF90CDC7}" type="pres">
      <dgm:prSet presAssocID="{2E33CB20-4A5C-4415-9F46-BF6782AE1A2B}" presName="Name37" presStyleLbl="parChTrans1D3" presStyleIdx="3" presStyleCnt="5"/>
      <dgm:spPr/>
    </dgm:pt>
    <dgm:pt modelId="{262125BC-A1CA-401E-9091-373DC6857D4C}" type="pres">
      <dgm:prSet presAssocID="{B8E86AAF-65C5-4433-9D38-20BD94409435}" presName="hierRoot2" presStyleCnt="0">
        <dgm:presLayoutVars>
          <dgm:hierBranch val="init"/>
        </dgm:presLayoutVars>
      </dgm:prSet>
      <dgm:spPr/>
    </dgm:pt>
    <dgm:pt modelId="{B8675399-3AB8-4191-9660-61528851C7DE}" type="pres">
      <dgm:prSet presAssocID="{B8E86AAF-65C5-4433-9D38-20BD94409435}" presName="rootComposite" presStyleCnt="0"/>
      <dgm:spPr/>
    </dgm:pt>
    <dgm:pt modelId="{CD3B9D30-0E94-43A4-9A05-4DC149ECDB73}" type="pres">
      <dgm:prSet presAssocID="{B8E86AAF-65C5-4433-9D38-20BD94409435}" presName="rootText" presStyleLbl="node3" presStyleIdx="3" presStyleCnt="5">
        <dgm:presLayoutVars>
          <dgm:chPref val="3"/>
        </dgm:presLayoutVars>
      </dgm:prSet>
      <dgm:spPr/>
    </dgm:pt>
    <dgm:pt modelId="{2C19DD87-9E4D-4680-AEB8-39E0F036F925}" type="pres">
      <dgm:prSet presAssocID="{B8E86AAF-65C5-4433-9D38-20BD94409435}" presName="rootConnector" presStyleLbl="node3" presStyleIdx="3" presStyleCnt="5"/>
      <dgm:spPr/>
    </dgm:pt>
    <dgm:pt modelId="{A42945E8-5329-4AA9-B3C8-3A1AC7A567C4}" type="pres">
      <dgm:prSet presAssocID="{B8E86AAF-65C5-4433-9D38-20BD94409435}" presName="hierChild4" presStyleCnt="0"/>
      <dgm:spPr/>
    </dgm:pt>
    <dgm:pt modelId="{A91146DB-9DD0-4946-A363-6073A94B8A9A}" type="pres">
      <dgm:prSet presAssocID="{B8E86AAF-65C5-4433-9D38-20BD94409435}" presName="hierChild5" presStyleCnt="0"/>
      <dgm:spPr/>
    </dgm:pt>
    <dgm:pt modelId="{A66D6882-4719-4FB6-996B-0BC33D5CCBAA}" type="pres">
      <dgm:prSet presAssocID="{B5E13823-900A-4913-910C-C9270607AD7C}" presName="Name37" presStyleLbl="parChTrans1D3" presStyleIdx="4" presStyleCnt="5"/>
      <dgm:spPr/>
    </dgm:pt>
    <dgm:pt modelId="{38FC8773-9524-4348-B8A2-F430E8C3450D}" type="pres">
      <dgm:prSet presAssocID="{B7EE3D34-A564-487A-978D-74D074FD508E}" presName="hierRoot2" presStyleCnt="0">
        <dgm:presLayoutVars>
          <dgm:hierBranch val="init"/>
        </dgm:presLayoutVars>
      </dgm:prSet>
      <dgm:spPr/>
    </dgm:pt>
    <dgm:pt modelId="{1A96957A-EDFD-44BD-BC78-DE7786D2CF42}" type="pres">
      <dgm:prSet presAssocID="{B7EE3D34-A564-487A-978D-74D074FD508E}" presName="rootComposite" presStyleCnt="0"/>
      <dgm:spPr/>
    </dgm:pt>
    <dgm:pt modelId="{A85B7287-2429-49AE-AE35-76F6642B2E63}" type="pres">
      <dgm:prSet presAssocID="{B7EE3D34-A564-487A-978D-74D074FD508E}" presName="rootText" presStyleLbl="node3" presStyleIdx="4" presStyleCnt="5" custLinFactNeighborX="-5271">
        <dgm:presLayoutVars>
          <dgm:chPref val="3"/>
        </dgm:presLayoutVars>
      </dgm:prSet>
      <dgm:spPr/>
    </dgm:pt>
    <dgm:pt modelId="{3F49264E-9554-4035-810B-2A97A802EE20}" type="pres">
      <dgm:prSet presAssocID="{B7EE3D34-A564-487A-978D-74D074FD508E}" presName="rootConnector" presStyleLbl="node3" presStyleIdx="4" presStyleCnt="5"/>
      <dgm:spPr/>
    </dgm:pt>
    <dgm:pt modelId="{0DB7B002-4647-43BC-A687-0B7CA82F514D}" type="pres">
      <dgm:prSet presAssocID="{B7EE3D34-A564-487A-978D-74D074FD508E}" presName="hierChild4" presStyleCnt="0"/>
      <dgm:spPr/>
    </dgm:pt>
    <dgm:pt modelId="{8F0DA513-764A-44FA-8FD1-5A20453D3CA0}" type="pres">
      <dgm:prSet presAssocID="{B7EE3D34-A564-487A-978D-74D074FD508E}" presName="hierChild5" presStyleCnt="0"/>
      <dgm:spPr/>
    </dgm:pt>
    <dgm:pt modelId="{85CEB2AD-FFA0-4926-9BF9-6F450131C9F4}" type="pres">
      <dgm:prSet presAssocID="{6213EA93-67B3-4DEB-8CC6-93A0B2AF7CD7}" presName="hierChild5" presStyleCnt="0"/>
      <dgm:spPr/>
    </dgm:pt>
    <dgm:pt modelId="{F9E9EF6B-40CB-45D8-B1A1-DB06DBDCE6F8}" type="pres">
      <dgm:prSet presAssocID="{E62D8A3C-F659-40AE-881B-CA9F655268BF}" presName="hierChild3" presStyleCnt="0"/>
      <dgm:spPr/>
    </dgm:pt>
    <dgm:pt modelId="{C51BAB28-CD05-490B-B1B3-5F00123B2F9B}" type="pres">
      <dgm:prSet presAssocID="{0BBFD127-CC81-49AF-9CFA-88931D45FCA5}" presName="hierRoot1" presStyleCnt="0">
        <dgm:presLayoutVars>
          <dgm:hierBranch val="init"/>
        </dgm:presLayoutVars>
      </dgm:prSet>
      <dgm:spPr/>
    </dgm:pt>
    <dgm:pt modelId="{28EF62D5-6E2F-4C2A-BF4C-F9AFE2792AEC}" type="pres">
      <dgm:prSet presAssocID="{0BBFD127-CC81-49AF-9CFA-88931D45FCA5}" presName="rootComposite1" presStyleCnt="0"/>
      <dgm:spPr/>
    </dgm:pt>
    <dgm:pt modelId="{8AECC2C5-592C-46B3-AEFF-4E0A070A55ED}" type="pres">
      <dgm:prSet presAssocID="{0BBFD127-CC81-49AF-9CFA-88931D45FCA5}" presName="rootText1" presStyleLbl="node0" presStyleIdx="2" presStyleCnt="3" custLinFactNeighborX="-21238" custLinFactNeighborY="16510">
        <dgm:presLayoutVars>
          <dgm:chPref val="3"/>
        </dgm:presLayoutVars>
      </dgm:prSet>
      <dgm:spPr/>
    </dgm:pt>
    <dgm:pt modelId="{A9B9495C-29DE-4C38-9478-0A7E6564B820}" type="pres">
      <dgm:prSet presAssocID="{0BBFD127-CC81-49AF-9CFA-88931D45FCA5}" presName="rootConnector1" presStyleLbl="node1" presStyleIdx="0" presStyleCnt="0"/>
      <dgm:spPr/>
    </dgm:pt>
    <dgm:pt modelId="{7F5403C8-C539-4A9C-888B-C8390DD4D5FB}" type="pres">
      <dgm:prSet presAssocID="{0BBFD127-CC81-49AF-9CFA-88931D45FCA5}" presName="hierChild2" presStyleCnt="0"/>
      <dgm:spPr/>
    </dgm:pt>
    <dgm:pt modelId="{1330E622-5B5D-4EA4-913C-568F097F07D7}" type="pres">
      <dgm:prSet presAssocID="{0BBFD127-CC81-49AF-9CFA-88931D45FCA5}" presName="hierChild3" presStyleCnt="0"/>
      <dgm:spPr/>
    </dgm:pt>
  </dgm:ptLst>
  <dgm:cxnLst>
    <dgm:cxn modelId="{44EFF800-BA26-4F75-A397-46E769C61F9E}" type="presOf" srcId="{EAF97F65-8743-416C-95B4-C2A504120B0F}" destId="{2EA321D6-B8D8-4260-98A2-41727CB8C633}" srcOrd="1" destOrd="0" presId="urn:microsoft.com/office/officeart/2005/8/layout/orgChart1"/>
    <dgm:cxn modelId="{DDD02903-C41A-408D-8009-7B9EF5E2F2E0}" type="presOf" srcId="{49171636-7ABA-48B1-9649-1021E5795687}" destId="{73AEB887-2222-40C8-A76A-A84520BBD4E0}" srcOrd="0" destOrd="0" presId="urn:microsoft.com/office/officeart/2005/8/layout/orgChart1"/>
    <dgm:cxn modelId="{4E6B7105-7F46-4DC0-98C4-CCF7ED9C05FC}" type="presOf" srcId="{19DF3619-836A-46B3-951C-28CD3518A724}" destId="{7BE4B661-0AE0-4F09-88E8-8BDD59A90B07}" srcOrd="0" destOrd="0" presId="urn:microsoft.com/office/officeart/2005/8/layout/orgChart1"/>
    <dgm:cxn modelId="{0D618708-30CA-4E57-84F8-58707FE3CD4A}" type="presOf" srcId="{218E786F-2619-4495-A699-F333703790E8}" destId="{CC9EB798-40C5-49CB-9115-51E9FE26E702}" srcOrd="0" destOrd="0" presId="urn:microsoft.com/office/officeart/2005/8/layout/orgChart1"/>
    <dgm:cxn modelId="{B3E12A0D-F14E-4072-AA17-B5B67127A1B1}" type="presOf" srcId="{F35C7394-B5A1-4DA6-8CB6-266F244050FF}" destId="{A2967132-6F0F-40AE-A756-126B99F17CF4}" srcOrd="0" destOrd="0" presId="urn:microsoft.com/office/officeart/2005/8/layout/orgChart1"/>
    <dgm:cxn modelId="{FD66580F-3598-44A3-88F0-C5A0BEB19A3B}" type="presOf" srcId="{164FCC03-4F21-4358-A0AA-BBEEBC094581}" destId="{100F3C4E-DA74-4EDC-88EA-F9DC4E2F8F75}" srcOrd="0" destOrd="0" presId="urn:microsoft.com/office/officeart/2005/8/layout/orgChart1"/>
    <dgm:cxn modelId="{7D6DC210-AABD-49DA-82BF-4B057C66C348}" type="presOf" srcId="{9497D2F0-AED9-4CC8-831F-177A445E6114}" destId="{E9E86589-A2AA-469C-BF48-F858908F5EBC}" srcOrd="1" destOrd="0" presId="urn:microsoft.com/office/officeart/2005/8/layout/orgChart1"/>
    <dgm:cxn modelId="{7C742511-699D-4D0D-BDB0-0E2E4AFC52FE}" type="presOf" srcId="{EAAC9F3D-08AD-45A0-9A5F-D7390FFDB894}" destId="{BA89A6F2-7CB8-48B1-BC63-C884E6E23619}" srcOrd="0" destOrd="0" presId="urn:microsoft.com/office/officeart/2005/8/layout/orgChart1"/>
    <dgm:cxn modelId="{EA7A5011-B40A-4750-9E79-3B7924D88F97}" type="presOf" srcId="{CFFFFC5D-AF08-4DBC-BBC6-D030BF6032CA}" destId="{2762C17A-5A49-489D-AEF7-86371261615A}" srcOrd="0" destOrd="0" presId="urn:microsoft.com/office/officeart/2005/8/layout/orgChart1"/>
    <dgm:cxn modelId="{232CB216-109A-46BD-A4E4-A7F0F2F3865A}" type="presOf" srcId="{73D6EC25-6D27-4502-939C-12D8E29EEA2C}" destId="{DA857B60-CB49-4916-8E76-0DB87EB8DE4D}" srcOrd="0" destOrd="0" presId="urn:microsoft.com/office/officeart/2005/8/layout/orgChart1"/>
    <dgm:cxn modelId="{7878C416-C57C-41A1-AC66-009110564F99}" type="presOf" srcId="{34EF69ED-7733-43E5-9F02-75216E62B39D}" destId="{102EFE40-B3DB-49D2-B112-B7388D6602B0}" srcOrd="1" destOrd="0" presId="urn:microsoft.com/office/officeart/2005/8/layout/orgChart1"/>
    <dgm:cxn modelId="{0E739519-AA6E-4D91-B367-27966A51932A}" srcId="{EAF97F65-8743-416C-95B4-C2A504120B0F}" destId="{164FCC03-4F21-4358-A0AA-BBEEBC094581}" srcOrd="0" destOrd="0" parTransId="{EAAC9F3D-08AD-45A0-9A5F-D7390FFDB894}" sibTransId="{FFB6B58E-C828-46F3-9736-BEC2483E4506}"/>
    <dgm:cxn modelId="{C866EF1C-74FC-4B74-98FA-0FD9C51F403D}" srcId="{6213EA93-67B3-4DEB-8CC6-93A0B2AF7CD7}" destId="{B8E86AAF-65C5-4433-9D38-20BD94409435}" srcOrd="3" destOrd="0" parTransId="{2E33CB20-4A5C-4415-9F46-BF6782AE1A2B}" sibTransId="{98381174-C50D-411F-AC85-2D5557B5F41C}"/>
    <dgm:cxn modelId="{F158031D-1BBD-4123-BEE9-D939E0A78694}" type="presOf" srcId="{DE31535E-EB83-4563-83AC-784D9C80B709}" destId="{463CEDF7-09C8-49B3-A5AA-3EF12E4F7766}" srcOrd="1" destOrd="0" presId="urn:microsoft.com/office/officeart/2005/8/layout/orgChart1"/>
    <dgm:cxn modelId="{80DCE91E-F3AF-47FC-AA10-115E0CEC3AC6}" srcId="{DD641C32-6411-4A89-B0DE-E81428C6308D}" destId="{DCE4623B-52F4-4FAB-8E65-83FD092DAF12}" srcOrd="1" destOrd="0" parTransId="{352D8F8B-5492-41CB-A03D-90AE76536F20}" sibTransId="{98033E76-6658-4F26-B9FC-2B566C2719BC}"/>
    <dgm:cxn modelId="{D1ADC820-030E-4D15-987B-B2300A1042CA}" type="presOf" srcId="{F308CE78-4948-43E8-B33D-F443FBC9AC63}" destId="{60525753-A929-4AAC-AF0A-616F4CED6B03}" srcOrd="1" destOrd="0" presId="urn:microsoft.com/office/officeart/2005/8/layout/orgChart1"/>
    <dgm:cxn modelId="{87F79921-5C04-4049-83D8-9AAB60943FA8}" type="presOf" srcId="{B7EE3D34-A564-487A-978D-74D074FD508E}" destId="{3F49264E-9554-4035-810B-2A97A802EE20}" srcOrd="1" destOrd="0" presId="urn:microsoft.com/office/officeart/2005/8/layout/orgChart1"/>
    <dgm:cxn modelId="{42D23923-5783-4335-8A46-2308FEFC3D69}" type="presOf" srcId="{DDAAC8C0-233E-4F54-B17D-EB94E5FBBE94}" destId="{5947C162-B7CB-40F7-B902-DF6CD2F9B8F7}" srcOrd="0" destOrd="0" presId="urn:microsoft.com/office/officeart/2005/8/layout/orgChart1"/>
    <dgm:cxn modelId="{9BAF4A2A-A255-49C2-A6CA-0491F4371A0E}" type="presOf" srcId="{B8E86AAF-65C5-4433-9D38-20BD94409435}" destId="{CD3B9D30-0E94-43A4-9A05-4DC149ECDB73}" srcOrd="0" destOrd="0" presId="urn:microsoft.com/office/officeart/2005/8/layout/orgChart1"/>
    <dgm:cxn modelId="{6497B22F-6F2D-46A4-B8F9-BFA2D8A0E9B4}" type="presOf" srcId="{CEC77832-0685-4061-85A9-2B7E04FC9927}" destId="{50A43083-2AC4-44DF-842D-3F47CCB194B5}" srcOrd="0" destOrd="0" presId="urn:microsoft.com/office/officeart/2005/8/layout/orgChart1"/>
    <dgm:cxn modelId="{6797E630-F509-4C2C-8643-F6226E098BE3}" type="presOf" srcId="{E62D8A3C-F659-40AE-881B-CA9F655268BF}" destId="{9711398F-3AAA-4DD9-BF60-6BE2A2286CE7}" srcOrd="0" destOrd="0" presId="urn:microsoft.com/office/officeart/2005/8/layout/orgChart1"/>
    <dgm:cxn modelId="{ECC64832-0E49-4669-9814-DE2766233F60}" type="presOf" srcId="{DCE4623B-52F4-4FAB-8E65-83FD092DAF12}" destId="{2599156F-A35C-4FB6-8800-37E87F16DB55}" srcOrd="0" destOrd="0" presId="urn:microsoft.com/office/officeart/2005/8/layout/orgChart1"/>
    <dgm:cxn modelId="{5740EE32-CFB9-4821-8F34-C1325D837F15}" srcId="{DD641C32-6411-4A89-B0DE-E81428C6308D}" destId="{B0CB274E-BE0D-44F4-B659-55D8B34D1D7E}" srcOrd="2" destOrd="0" parTransId="{285E2D17-23F1-4A09-88AA-26256F51CB91}" sibTransId="{333AEF2D-2F14-4DAC-897B-829C5D0EFCD6}"/>
    <dgm:cxn modelId="{7D3EBA33-3C47-4A35-A4C9-1C725994071B}" type="presOf" srcId="{6213EA93-67B3-4DEB-8CC6-93A0B2AF7CD7}" destId="{998B031B-1546-4FA4-8BD4-60FBF889EFAE}" srcOrd="1" destOrd="0" presId="urn:microsoft.com/office/officeart/2005/8/layout/orgChart1"/>
    <dgm:cxn modelId="{7DE9F633-D6EB-4FB2-AE79-0D7CEE9E6574}" type="presOf" srcId="{07243DD6-7908-4AFA-8F08-F5DA4913D758}" destId="{08476A74-9545-434D-9A74-C2385792270A}" srcOrd="0" destOrd="0" presId="urn:microsoft.com/office/officeart/2005/8/layout/orgChart1"/>
    <dgm:cxn modelId="{84441E36-E87E-46A1-A319-28FF1A40029F}" srcId="{ADA4224B-6A7A-4AE3-BC33-8A23CD419848}" destId="{D2120D72-C454-472F-8808-39EC07B4CCF5}" srcOrd="0" destOrd="0" parTransId="{6BA0D0AE-5184-4FE7-B27E-D9BA53D2220C}" sibTransId="{FA46655F-24A1-4F67-8739-8AE09E97A46D}"/>
    <dgm:cxn modelId="{80DE923A-7278-4693-8139-892EE2B6AD57}" type="presOf" srcId="{73D2BB54-B482-470A-BAEF-3F9CC834007F}" destId="{5B505B10-164B-42DF-849C-5F7624CA4224}" srcOrd="0" destOrd="0" presId="urn:microsoft.com/office/officeart/2005/8/layout/orgChart1"/>
    <dgm:cxn modelId="{F086423D-5CB4-4004-BFC2-65BCF4AC3109}" type="presOf" srcId="{DCE4623B-52F4-4FAB-8E65-83FD092DAF12}" destId="{FB1E1F5B-CAC4-4FB4-88BD-CB666ED6F714}" srcOrd="1" destOrd="0" presId="urn:microsoft.com/office/officeart/2005/8/layout/orgChart1"/>
    <dgm:cxn modelId="{C2B1D25B-C5F0-46E2-878D-AC19ABB53EF9}" type="presOf" srcId="{B3AF94A5-8509-4796-8BEE-F67FDA6D98DA}" destId="{3DF75192-347D-49DF-8366-87C55B9D20A8}" srcOrd="0" destOrd="0" presId="urn:microsoft.com/office/officeart/2005/8/layout/orgChart1"/>
    <dgm:cxn modelId="{DEE9AE5C-4DC5-4F58-9AA2-AF9BA46CCBAC}" type="presOf" srcId="{352D8F8B-5492-41CB-A03D-90AE76536F20}" destId="{F082813A-87F6-4798-97E9-99438B20AAD4}" srcOrd="0" destOrd="0" presId="urn:microsoft.com/office/officeart/2005/8/layout/orgChart1"/>
    <dgm:cxn modelId="{B4D30B5D-9132-421F-ADE8-58F089CA7455}" type="presOf" srcId="{49171636-7ABA-48B1-9649-1021E5795687}" destId="{A36CB288-4764-4464-B881-02821A164C5F}" srcOrd="1" destOrd="0" presId="urn:microsoft.com/office/officeart/2005/8/layout/orgChart1"/>
    <dgm:cxn modelId="{7464E45F-2F53-4C08-B8CC-62430A987DD7}" type="presOf" srcId="{DD641C32-6411-4A89-B0DE-E81428C6308D}" destId="{AEF146BF-05C3-4ABC-8D27-7E9270E0AF29}" srcOrd="0" destOrd="0" presId="urn:microsoft.com/office/officeart/2005/8/layout/orgChart1"/>
    <dgm:cxn modelId="{9E905560-5BCC-4E6C-A3A7-D5FD91B2AC30}" type="presOf" srcId="{E62D8A3C-F659-40AE-881B-CA9F655268BF}" destId="{D8F314BC-F3DE-4C55-8FA1-151CBA8B617C}" srcOrd="1" destOrd="0" presId="urn:microsoft.com/office/officeart/2005/8/layout/orgChart1"/>
    <dgm:cxn modelId="{2AB27E60-B8F5-4F51-A364-9A8234E68704}" type="presOf" srcId="{03C60D3E-A69D-489E-AC23-D2EF12F2CE12}" destId="{4EFA1C39-FC2D-4A91-B187-17569FB54BD8}" srcOrd="0" destOrd="0" presId="urn:microsoft.com/office/officeart/2005/8/layout/orgChart1"/>
    <dgm:cxn modelId="{C299AE44-A41D-42F7-BA61-879FDFAD7B91}" srcId="{34EF69ED-7733-43E5-9F02-75216E62B39D}" destId="{E9333BCB-21F1-43AE-A60A-33710C02C2D5}" srcOrd="3" destOrd="0" parTransId="{73D6EC25-6D27-4502-939C-12D8E29EEA2C}" sibTransId="{EA4D3325-01B7-4E9A-9F46-AF8CF04DBE56}"/>
    <dgm:cxn modelId="{BFCC1945-ED78-4847-BBD6-803862681E4E}" srcId="{ADA4224B-6A7A-4AE3-BC33-8A23CD419848}" destId="{06CF24C5-FE9D-4FC5-B765-25DCA5F83A91}" srcOrd="2" destOrd="0" parTransId="{6CF0CD93-1DE8-45F0-982F-D872FF7AA834}" sibTransId="{921B21B4-AA20-400D-A0A1-EE58BE5AF46D}"/>
    <dgm:cxn modelId="{26802545-3391-45B4-A9D9-D36EC7060C7B}" type="presOf" srcId="{F308CE78-4948-43E8-B33D-F443FBC9AC63}" destId="{F35CFF05-720E-4778-B25F-0165E7B40154}" srcOrd="0" destOrd="0" presId="urn:microsoft.com/office/officeart/2005/8/layout/orgChart1"/>
    <dgm:cxn modelId="{AA49A665-8F44-4F17-AB9F-B0EF221B6AFB}" type="presOf" srcId="{6CF0CD93-1DE8-45F0-982F-D872FF7AA834}" destId="{9AEF1A5C-5B4F-43FA-8746-A98DF1808308}" srcOrd="0" destOrd="0" presId="urn:microsoft.com/office/officeart/2005/8/layout/orgChart1"/>
    <dgm:cxn modelId="{6B126648-8720-47A8-974D-DC981CDA942A}" srcId="{EAF97F65-8743-416C-95B4-C2A504120B0F}" destId="{DD641C32-6411-4A89-B0DE-E81428C6308D}" srcOrd="1" destOrd="0" parTransId="{BD5B13D6-D27C-41EE-BD9F-E9CD96BBC887}" sibTransId="{54CE8D21-80B5-4E6D-8EDA-5E2005FC93C1}"/>
    <dgm:cxn modelId="{0B111A69-D474-48FA-B00C-FCF4D67E8F0F}" type="presOf" srcId="{031583A2-0345-44D8-AACE-097062E73317}" destId="{65E1BA2E-B4D0-4321-BD9B-5112CC2F242A}" srcOrd="1" destOrd="0" presId="urn:microsoft.com/office/officeart/2005/8/layout/orgChart1"/>
    <dgm:cxn modelId="{24F4404A-C081-438F-A1E0-814620096080}" srcId="{E62D8A3C-F659-40AE-881B-CA9F655268BF}" destId="{19DF3619-836A-46B3-951C-28CD3518A724}" srcOrd="0" destOrd="0" parTransId="{DDAAC8C0-233E-4F54-B17D-EB94E5FBBE94}" sibTransId="{7DBF9032-A04F-4B64-A267-E30D07E3E8EC}"/>
    <dgm:cxn modelId="{0800C54B-6E02-425A-95F6-E99399C1F3E0}" type="presOf" srcId="{BD5B13D6-D27C-41EE-BD9F-E9CD96BBC887}" destId="{FB784A80-28CA-4C6C-98E5-2F13E6D9730C}" srcOrd="0" destOrd="0" presId="urn:microsoft.com/office/officeart/2005/8/layout/orgChart1"/>
    <dgm:cxn modelId="{D2574A4C-12CF-46E7-9DC2-25145EDDC4AF}" type="presOf" srcId="{031583A2-0345-44D8-AACE-097062E73317}" destId="{3D606712-D397-4DF9-84E7-F15137DB17D2}" srcOrd="0" destOrd="0" presId="urn:microsoft.com/office/officeart/2005/8/layout/orgChart1"/>
    <dgm:cxn modelId="{4A45E44C-1C96-4DCD-B5D8-F9CA08525F15}" type="presOf" srcId="{B0CB274E-BE0D-44F4-B659-55D8B34D1D7E}" destId="{9F25CA8A-A6FC-4D2A-BFB8-6627555F0FF9}" srcOrd="1" destOrd="0" presId="urn:microsoft.com/office/officeart/2005/8/layout/orgChart1"/>
    <dgm:cxn modelId="{0449494D-AF09-46B8-A022-EED95A786787}" type="presOf" srcId="{0BBFD127-CC81-49AF-9CFA-88931D45FCA5}" destId="{8AECC2C5-592C-46B3-AEFF-4E0A070A55ED}" srcOrd="0" destOrd="0" presId="urn:microsoft.com/office/officeart/2005/8/layout/orgChart1"/>
    <dgm:cxn modelId="{22029C6D-8577-4CE5-8EF1-0A30F9C266AA}" type="presOf" srcId="{B0CB274E-BE0D-44F4-B659-55D8B34D1D7E}" destId="{788533FF-66EA-4063-9520-979D93C36A88}" srcOrd="0" destOrd="0" presId="urn:microsoft.com/office/officeart/2005/8/layout/orgChart1"/>
    <dgm:cxn modelId="{66FFB86D-3C01-4361-AD3F-9EAB1B7677F1}" srcId="{6213EA93-67B3-4DEB-8CC6-93A0B2AF7CD7}" destId="{B7EE3D34-A564-487A-978D-74D074FD508E}" srcOrd="4" destOrd="0" parTransId="{B5E13823-900A-4913-910C-C9270607AD7C}" sibTransId="{A2CF0D0B-FB90-4005-9D6C-DEA549CFA3FA}"/>
    <dgm:cxn modelId="{65760E6E-F3F2-49B2-B5AF-94D8C8EE471C}" type="presOf" srcId="{FF7D7983-1E17-4063-BA40-C5CD19AF432C}" destId="{4DC097E0-9781-409C-B9D7-5C0AAA122F80}" srcOrd="0" destOrd="0" presId="urn:microsoft.com/office/officeart/2005/8/layout/orgChart1"/>
    <dgm:cxn modelId="{22F7934F-4F77-44E1-B0CB-2D6DE0273CE7}" type="presOf" srcId="{9497D2F0-AED9-4CC8-831F-177A445E6114}" destId="{08678366-6956-4817-9851-569DBF7217AD}" srcOrd="0" destOrd="0" presId="urn:microsoft.com/office/officeart/2005/8/layout/orgChart1"/>
    <dgm:cxn modelId="{2CE25F51-336A-4A5A-80C3-044774977E2A}" srcId="{EAF97F65-8743-416C-95B4-C2A504120B0F}" destId="{ADA4224B-6A7A-4AE3-BC33-8A23CD419848}" srcOrd="2" destOrd="0" parTransId="{8A795105-8538-4393-B07F-EC3A2E9F9DBE}" sibTransId="{EBFC1FE1-AF9B-4898-A99A-DC98FEBE622D}"/>
    <dgm:cxn modelId="{4C707951-14C6-4198-8BC0-C58B27FC620B}" type="presOf" srcId="{E9333BCB-21F1-43AE-A60A-33710C02C2D5}" destId="{24A995F7-36F8-4798-818D-7A4ADF3879FA}" srcOrd="0" destOrd="0" presId="urn:microsoft.com/office/officeart/2005/8/layout/orgChart1"/>
    <dgm:cxn modelId="{DE5EB953-5469-48EE-BB3E-38159A2C0D05}" srcId="{49171636-7ABA-48B1-9649-1021E5795687}" destId="{05E0D978-F191-4967-B324-ECE201DB1112}" srcOrd="1" destOrd="0" parTransId="{73D2BB54-B482-470A-BAEF-3F9CC834007F}" sibTransId="{D88F6EFA-3F8B-4A23-91CB-D33BB920E96A}"/>
    <dgm:cxn modelId="{6FC0E755-FF46-4E17-95F3-E9363742BC02}" type="presOf" srcId="{D2120D72-C454-472F-8808-39EC07B4CCF5}" destId="{4DE7705B-E70B-4E64-9565-4B97949A5B0A}" srcOrd="0" destOrd="0" presId="urn:microsoft.com/office/officeart/2005/8/layout/orgChart1"/>
    <dgm:cxn modelId="{B69DE377-3FC0-418B-B0D8-0B0BE2F9F610}" type="presOf" srcId="{D2120D72-C454-472F-8808-39EC07B4CCF5}" destId="{1A5B3677-3CCD-4B5B-9FB9-2EBDC139CA54}" srcOrd="1" destOrd="0" presId="urn:microsoft.com/office/officeart/2005/8/layout/orgChart1"/>
    <dgm:cxn modelId="{45F6DD7A-A1AE-4643-9B3C-891DF9ACB257}" type="presOf" srcId="{34EF69ED-7733-43E5-9F02-75216E62B39D}" destId="{CA873224-01ED-40F1-898D-386AF0280B86}" srcOrd="0" destOrd="0" presId="urn:microsoft.com/office/officeart/2005/8/layout/orgChart1"/>
    <dgm:cxn modelId="{0436167B-3A4B-4A2B-9A55-C272BDBEDE8B}" type="presOf" srcId="{FCC832B3-1E06-4611-9D73-D071A6E65FE2}" destId="{546CD6BC-B7C5-4F37-9AF3-76F0D421E74B}" srcOrd="0" destOrd="0" presId="urn:microsoft.com/office/officeart/2005/8/layout/orgChart1"/>
    <dgm:cxn modelId="{7AF2547C-40B4-40C9-ABCF-292815D7B1F6}" srcId="{49171636-7ABA-48B1-9649-1021E5795687}" destId="{FCC832B3-1E06-4611-9D73-D071A6E65FE2}" srcOrd="0" destOrd="0" parTransId="{B3AF94A5-8509-4796-8BEE-F67FDA6D98DA}" sibTransId="{F0BADB47-AAB4-4850-ADA7-E08404FC3753}"/>
    <dgm:cxn modelId="{5498BD7C-B6B9-4358-B60E-831F6023A0D3}" type="presOf" srcId="{05E0D978-F191-4967-B324-ECE201DB1112}" destId="{BD795A86-848C-47F5-9EDB-9783B328267F}" srcOrd="0" destOrd="0" presId="urn:microsoft.com/office/officeart/2005/8/layout/orgChart1"/>
    <dgm:cxn modelId="{CB62D57D-4EA0-4F69-8258-B8B6699FB89D}" type="presOf" srcId="{A93BDC21-0BC3-4C1D-AA9E-D9E8DDA3A09D}" destId="{E5D16AD3-9587-4FD4-9FC0-4748D24B50B9}" srcOrd="1" destOrd="0" presId="urn:microsoft.com/office/officeart/2005/8/layout/orgChart1"/>
    <dgm:cxn modelId="{3FDCDD7F-68C2-4ED5-B814-72A9E97D1CE7}" type="presOf" srcId="{E2B0BD3D-F283-416D-809B-268A1F71D85B}" destId="{919D7618-5A56-4F3B-A70B-381509F1AA38}" srcOrd="0" destOrd="0" presId="urn:microsoft.com/office/officeart/2005/8/layout/orgChart1"/>
    <dgm:cxn modelId="{B359098C-CA80-430D-A3B5-CF5B4236D018}" type="presOf" srcId="{EE864E31-8D91-4B98-9965-73C31A674762}" destId="{C0B809C9-7F04-4753-A5EC-76D6B34912D3}" srcOrd="0" destOrd="0" presId="urn:microsoft.com/office/officeart/2005/8/layout/orgChart1"/>
    <dgm:cxn modelId="{1877AE8C-ABB5-4D59-8DAD-00D079098FF3}" type="presOf" srcId="{6213EA93-67B3-4DEB-8CC6-93A0B2AF7CD7}" destId="{39331418-D225-4FA0-8C5C-3484FA9DA630}" srcOrd="0" destOrd="0" presId="urn:microsoft.com/office/officeart/2005/8/layout/orgChart1"/>
    <dgm:cxn modelId="{A43F2893-82A9-4D28-9685-E0BE99CB288E}" srcId="{E62D8A3C-F659-40AE-881B-CA9F655268BF}" destId="{6213EA93-67B3-4DEB-8CC6-93A0B2AF7CD7}" srcOrd="1" destOrd="0" parTransId="{22F01FA1-DAEC-40BA-8433-5E146EC5406F}" sibTransId="{0B401069-F5DA-4C26-8D27-41C74B853B00}"/>
    <dgm:cxn modelId="{1DE22294-3EF3-48FA-AEEA-F1752D98714E}" srcId="{07243DD6-7908-4AFA-8F08-F5DA4913D758}" destId="{1E7C6C34-0681-436E-81E1-5E882653E1F7}" srcOrd="0" destOrd="0" parTransId="{BB48453B-BDB3-4A3C-9A14-855387588B9E}" sibTransId="{87DBE6EC-483E-40D4-A21E-021EE92E6997}"/>
    <dgm:cxn modelId="{3E9A0A95-2EE3-4BC1-8A46-8691BED149CC}" type="presOf" srcId="{285E2D17-23F1-4A09-88AA-26256F51CB91}" destId="{45095669-1B5A-4DA1-973F-DB0CC423D4AB}" srcOrd="0" destOrd="0" presId="urn:microsoft.com/office/officeart/2005/8/layout/orgChart1"/>
    <dgm:cxn modelId="{3D38D198-548A-44A0-896E-2E15F1C081AE}" type="presOf" srcId="{ADA4224B-6A7A-4AE3-BC33-8A23CD419848}" destId="{6E698692-93F0-45B8-A8EE-F0045B4E84C7}" srcOrd="0" destOrd="0" presId="urn:microsoft.com/office/officeart/2005/8/layout/orgChart1"/>
    <dgm:cxn modelId="{F9D1A49C-E6DB-415D-BFCE-97E844DFE93C}" type="presOf" srcId="{2340E389-B322-42E0-9217-A5C52A96EC68}" destId="{DDEC700E-238B-4AB7-AE9E-6AD032B725CA}" srcOrd="0" destOrd="0" presId="urn:microsoft.com/office/officeart/2005/8/layout/orgChart1"/>
    <dgm:cxn modelId="{A15AD09E-98EE-4551-BB22-01DE9C98B7F4}" type="presOf" srcId="{EAF97F65-8743-416C-95B4-C2A504120B0F}" destId="{F90BB8C6-C298-4651-A966-436757348C33}" srcOrd="0" destOrd="0" presId="urn:microsoft.com/office/officeart/2005/8/layout/orgChart1"/>
    <dgm:cxn modelId="{359EB1A0-9E99-4FDC-9984-08C985F736E0}" type="presOf" srcId="{1E7C6C34-0681-436E-81E1-5E882653E1F7}" destId="{EB9398E3-F943-4A58-B6B5-3F6E25ECC487}" srcOrd="0" destOrd="0" presId="urn:microsoft.com/office/officeart/2005/8/layout/orgChart1"/>
    <dgm:cxn modelId="{8189DAA2-9B09-45D9-8852-C7A807F5C4D0}" type="presOf" srcId="{6BA0D0AE-5184-4FE7-B27E-D9BA53D2220C}" destId="{6206D89A-55E8-4C8E-925A-BD4CC9382717}" srcOrd="0" destOrd="0" presId="urn:microsoft.com/office/officeart/2005/8/layout/orgChart1"/>
    <dgm:cxn modelId="{4C3D5DA4-4E22-49D2-8A9A-EB38B09280C2}" srcId="{6213EA93-67B3-4DEB-8CC6-93A0B2AF7CD7}" destId="{34EF69ED-7733-43E5-9F02-75216E62B39D}" srcOrd="0" destOrd="0" parTransId="{D95CB556-0982-4642-9108-EFDA847395CF}" sibTransId="{B6844C36-BF59-4369-A225-8E816E956898}"/>
    <dgm:cxn modelId="{6CBE78A6-FA51-40D4-B3F0-ADCF5A5E42A2}" type="presOf" srcId="{15FC0DA2-D4A5-4ADB-8E29-59099AD0F12C}" destId="{3682C395-238A-43FD-AB6A-BAFD9FE353F0}" srcOrd="0" destOrd="0" presId="urn:microsoft.com/office/officeart/2005/8/layout/orgChart1"/>
    <dgm:cxn modelId="{82DB98A6-A67B-4891-9E15-4067E4719987}" type="presOf" srcId="{2E33CB20-4A5C-4415-9F46-BF6782AE1A2B}" destId="{4BB75991-8A81-4A14-B467-21CCAF90CDC7}" srcOrd="0" destOrd="0" presId="urn:microsoft.com/office/officeart/2005/8/layout/orgChart1"/>
    <dgm:cxn modelId="{0789F1A8-1903-42C6-A6D3-E7D13BF09909}" type="presOf" srcId="{164FCC03-4F21-4358-A0AA-BBEEBC094581}" destId="{65C42D15-1EFD-4BE2-BFE1-15A77D313D64}" srcOrd="1" destOrd="0" presId="urn:microsoft.com/office/officeart/2005/8/layout/orgChart1"/>
    <dgm:cxn modelId="{FB1CFBA9-8C6F-45EE-9E93-A464CDA6131D}" type="presOf" srcId="{5D50C363-3682-4AF0-8213-2EC4D8F920F3}" destId="{6BDE13E2-E4EC-42A2-BD67-6463035C19BA}" srcOrd="0" destOrd="0" presId="urn:microsoft.com/office/officeart/2005/8/layout/orgChart1"/>
    <dgm:cxn modelId="{E3DBB3AD-9E8A-4B65-82AE-23F3710DCB3F}" type="presOf" srcId="{8A795105-8538-4393-B07F-EC3A2E9F9DBE}" destId="{C64F4DC9-787F-4983-B42F-20CAED4B2FA3}" srcOrd="0" destOrd="0" presId="urn:microsoft.com/office/officeart/2005/8/layout/orgChart1"/>
    <dgm:cxn modelId="{978388B3-EB8F-4139-B38A-114233FC2BB6}" srcId="{6213EA93-67B3-4DEB-8CC6-93A0B2AF7CD7}" destId="{EAF97F65-8743-416C-95B4-C2A504120B0F}" srcOrd="1" destOrd="0" parTransId="{15FC0DA2-D4A5-4ADB-8E29-59099AD0F12C}" sibTransId="{EA3E39D9-C3F2-4BF2-B34A-03920DBAC485}"/>
    <dgm:cxn modelId="{B88A67B5-100A-48F1-9455-5D483BDB4B8F}" srcId="{34EF69ED-7733-43E5-9F02-75216E62B39D}" destId="{9497D2F0-AED9-4CC8-831F-177A445E6114}" srcOrd="1" destOrd="0" parTransId="{03C60D3E-A69D-489E-AC23-D2EF12F2CE12}" sibTransId="{0E9A1C67-F77C-49EB-96B3-86F1B9D3FF94}"/>
    <dgm:cxn modelId="{5BA07EB5-C621-4D4F-A7F5-D52E6918E13B}" srcId="{34EF69ED-7733-43E5-9F02-75216E62B39D}" destId="{031583A2-0345-44D8-AACE-097062E73317}" srcOrd="2" destOrd="0" parTransId="{218E786F-2619-4495-A699-F333703790E8}" sibTransId="{BD8117FB-E50C-46AB-BCF9-D11D116FE7E3}"/>
    <dgm:cxn modelId="{556A8DBA-E845-4EBD-B65E-AAE2FC7DDDBF}" srcId="{07243DD6-7908-4AFA-8F08-F5DA4913D758}" destId="{0BBFD127-CC81-49AF-9CFA-88931D45FCA5}" srcOrd="2" destOrd="0" parTransId="{E5B76B11-4E92-424B-9A19-735BFC03C511}" sibTransId="{4AA88DF0-EAD8-4938-B7AE-1E01B5BEAB65}"/>
    <dgm:cxn modelId="{AC27F1BA-785A-4B98-8888-29D904E4AFB9}" type="presOf" srcId="{FCC832B3-1E06-4611-9D73-D071A6E65FE2}" destId="{0506D3AB-ADBD-4C3D-9AB6-CE87E76E63C2}" srcOrd="1" destOrd="0" presId="urn:microsoft.com/office/officeart/2005/8/layout/orgChart1"/>
    <dgm:cxn modelId="{CC4454BE-D34D-4EC1-BEA3-D7FE6E7066E1}" type="presOf" srcId="{E9333BCB-21F1-43AE-A60A-33710C02C2D5}" destId="{E6BB88F5-2BA7-465D-BB53-B5FDDF5FAB66}" srcOrd="1" destOrd="0" presId="urn:microsoft.com/office/officeart/2005/8/layout/orgChart1"/>
    <dgm:cxn modelId="{1AB1A8C0-95D2-4670-960C-45D8218107BB}" type="presOf" srcId="{B7EE3D34-A564-487A-978D-74D074FD508E}" destId="{A85B7287-2429-49AE-AE35-76F6642B2E63}" srcOrd="0" destOrd="0" presId="urn:microsoft.com/office/officeart/2005/8/layout/orgChart1"/>
    <dgm:cxn modelId="{C1323BC3-8BAB-477B-BC08-C523A364C893}" type="presOf" srcId="{C827051D-3144-4E07-B8A7-BE3B87B844AE}" destId="{5D09B106-B9E1-4006-AE44-43A1A6B82B42}" srcOrd="0" destOrd="0" presId="urn:microsoft.com/office/officeart/2005/8/layout/orgChart1"/>
    <dgm:cxn modelId="{52447DC5-5917-450A-91F5-3D29F1E9C3DE}" type="presOf" srcId="{CEC77832-0685-4061-85A9-2B7E04FC9927}" destId="{817FB039-9832-4369-AC70-11E47E4B4FF7}" srcOrd="1" destOrd="0" presId="urn:microsoft.com/office/officeart/2005/8/layout/orgChart1"/>
    <dgm:cxn modelId="{562B0EC7-B393-4CC3-A96C-A5D33E366BC6}" type="presOf" srcId="{B8E86AAF-65C5-4433-9D38-20BD94409435}" destId="{2C19DD87-9E4D-4680-AEB8-39E0F036F925}" srcOrd="1" destOrd="0" presId="urn:microsoft.com/office/officeart/2005/8/layout/orgChart1"/>
    <dgm:cxn modelId="{F2666BC8-89B7-4060-88DE-0B80E22AE401}" type="presOf" srcId="{A93BDC21-0BC3-4C1D-AA9E-D9E8DDA3A09D}" destId="{208099A4-BB76-4BD0-906E-862CC154F246}" srcOrd="0" destOrd="0" presId="urn:microsoft.com/office/officeart/2005/8/layout/orgChart1"/>
    <dgm:cxn modelId="{590321C9-32A2-4943-BA20-E7B6337A71B7}" srcId="{07243DD6-7908-4AFA-8F08-F5DA4913D758}" destId="{E62D8A3C-F659-40AE-881B-CA9F655268BF}" srcOrd="1" destOrd="0" parTransId="{20CC926A-3EC0-4E79-AFB9-8C4C11531700}" sibTransId="{D80AF138-B914-4BA9-9E30-01DC310E2B3A}"/>
    <dgm:cxn modelId="{831105CD-8ABC-43EC-8724-13DB880B500D}" type="presOf" srcId="{64522A3B-06D5-445A-B29E-95A5AD0616E8}" destId="{42F6258E-6D43-4E93-B927-8F7CBD8BE437}" srcOrd="0" destOrd="0" presId="urn:microsoft.com/office/officeart/2005/8/layout/orgChart1"/>
    <dgm:cxn modelId="{7CC263CF-E197-4D18-B123-390DBBA8F855}" type="presOf" srcId="{22F01FA1-DAEC-40BA-8433-5E146EC5406F}" destId="{957912FF-8B68-4545-A9B7-AB212FA385F3}" srcOrd="0" destOrd="0" presId="urn:microsoft.com/office/officeart/2005/8/layout/orgChart1"/>
    <dgm:cxn modelId="{BF1E18D1-5FD4-45EF-8642-42AD1FF65DEC}" type="presOf" srcId="{19DF3619-836A-46B3-951C-28CD3518A724}" destId="{63963BE1-0932-42DE-809E-D92370753344}" srcOrd="1" destOrd="0" presId="urn:microsoft.com/office/officeart/2005/8/layout/orgChart1"/>
    <dgm:cxn modelId="{D2A53CD1-8D69-46F4-BF16-1847A2666359}" type="presOf" srcId="{06CF24C5-FE9D-4FC5-B765-25DCA5F83A91}" destId="{E50B07EB-6488-42E0-B0AB-6B9EA28599FB}" srcOrd="1" destOrd="0" presId="urn:microsoft.com/office/officeart/2005/8/layout/orgChart1"/>
    <dgm:cxn modelId="{C484E6D1-3F42-49BC-8F7D-5E9947224789}" type="presOf" srcId="{1E7C6C34-0681-436E-81E1-5E882653E1F7}" destId="{1DB3CC5F-307E-4597-8F41-BD9B7683D4F0}" srcOrd="1" destOrd="0" presId="urn:microsoft.com/office/officeart/2005/8/layout/orgChart1"/>
    <dgm:cxn modelId="{ED06E7D1-B82C-4C60-B10C-44EEF35A638A}" srcId="{34EF69ED-7733-43E5-9F02-75216E62B39D}" destId="{CEC77832-0685-4061-85A9-2B7E04FC9927}" srcOrd="0" destOrd="0" parTransId="{64522A3B-06D5-445A-B29E-95A5AD0616E8}" sibTransId="{DC723360-4464-4AC6-AC92-037B46B955A1}"/>
    <dgm:cxn modelId="{985E93D2-5FE0-4276-86BA-E63448DB17B1}" type="presOf" srcId="{06CF24C5-FE9D-4FC5-B765-25DCA5F83A91}" destId="{C6D8840D-0805-440C-99BD-8CD6B27E6BB6}" srcOrd="0" destOrd="0" presId="urn:microsoft.com/office/officeart/2005/8/layout/orgChart1"/>
    <dgm:cxn modelId="{5DFD8ED5-4559-405D-A336-0ECE9639B3D8}" type="presOf" srcId="{0BBFD127-CC81-49AF-9CFA-88931D45FCA5}" destId="{A9B9495C-29DE-4C38-9478-0A7E6564B820}" srcOrd="1" destOrd="0" presId="urn:microsoft.com/office/officeart/2005/8/layout/orgChart1"/>
    <dgm:cxn modelId="{12E50ADA-2F09-4C32-8975-491263A933C2}" type="presOf" srcId="{B5E13823-900A-4913-910C-C9270607AD7C}" destId="{A66D6882-4719-4FB6-996B-0BC33D5CCBAA}" srcOrd="0" destOrd="0" presId="urn:microsoft.com/office/officeart/2005/8/layout/orgChart1"/>
    <dgm:cxn modelId="{AB4C20DA-7BC6-4BE8-B4AD-46F4E58918FD}" srcId="{34EF69ED-7733-43E5-9F02-75216E62B39D}" destId="{EE864E31-8D91-4B98-9965-73C31A674762}" srcOrd="4" destOrd="0" parTransId="{E2B0BD3D-F283-416D-809B-268A1F71D85B}" sibTransId="{359B7C75-F9CE-4D71-A2D7-6D4F06D33918}"/>
    <dgm:cxn modelId="{0C5D05DE-05C1-4C0E-B5B1-AD3ACAFDA554}" srcId="{49171636-7ABA-48B1-9649-1021E5795687}" destId="{A93BDC21-0BC3-4C1D-AA9E-D9E8DDA3A09D}" srcOrd="2" destOrd="0" parTransId="{5D50C363-3682-4AF0-8213-2EC4D8F920F3}" sibTransId="{BCE2703D-1463-41EF-8522-E2D465F595CC}"/>
    <dgm:cxn modelId="{C01DDBE3-A73A-4B37-BB29-74681BFD856F}" srcId="{ADA4224B-6A7A-4AE3-BC33-8A23CD419848}" destId="{F308CE78-4948-43E8-B33D-F443FBC9AC63}" srcOrd="1" destOrd="0" parTransId="{FF7D7983-1E17-4063-BA40-C5CD19AF432C}" sibTransId="{8F4F820A-E95F-4BCA-B3ED-B0BBE8FF0139}"/>
    <dgm:cxn modelId="{57CD8FE6-363A-45B2-9FC1-6873C607F636}" type="presOf" srcId="{DE31535E-EB83-4563-83AC-784D9C80B709}" destId="{B85A467E-8D9E-4047-935B-4F5B6CAD49CF}" srcOrd="0" destOrd="0" presId="urn:microsoft.com/office/officeart/2005/8/layout/orgChart1"/>
    <dgm:cxn modelId="{5C2F18EC-C3D0-4ABB-8001-1E39043D68B8}" srcId="{DD641C32-6411-4A89-B0DE-E81428C6308D}" destId="{DE31535E-EB83-4563-83AC-784D9C80B709}" srcOrd="0" destOrd="0" parTransId="{C827051D-3144-4E07-B8A7-BE3B87B844AE}" sibTransId="{196DFD07-2EE6-4FEA-A641-99BD28554ADA}"/>
    <dgm:cxn modelId="{07F23FF0-4E51-4CBB-8039-CD7530242B2D}" type="presOf" srcId="{CFFFFC5D-AF08-4DBC-BBC6-D030BF6032CA}" destId="{BD8671B6-FDB1-4D74-8FB6-B94F335E8FC4}" srcOrd="1" destOrd="0" presId="urn:microsoft.com/office/officeart/2005/8/layout/orgChart1"/>
    <dgm:cxn modelId="{72C4CAF0-CFEA-4DFE-AF15-8865C2C67622}" srcId="{6213EA93-67B3-4DEB-8CC6-93A0B2AF7CD7}" destId="{CFFFFC5D-AF08-4DBC-BBC6-D030BF6032CA}" srcOrd="2" destOrd="0" parTransId="{F35C7394-B5A1-4DA6-8CB6-266F244050FF}" sibTransId="{F72DB7AB-BC64-42E9-8FCA-AB1A6321FB32}"/>
    <dgm:cxn modelId="{9F6843F1-8CBC-4558-8062-E67AB2741466}" type="presOf" srcId="{05E0D978-F191-4967-B324-ECE201DB1112}" destId="{BD6A65A0-7F7F-4BBB-8CAE-2B80CD668F4B}" srcOrd="1" destOrd="0" presId="urn:microsoft.com/office/officeart/2005/8/layout/orgChart1"/>
    <dgm:cxn modelId="{2446DAF3-947E-4A57-912A-01E2D11F068B}" type="presOf" srcId="{DD641C32-6411-4A89-B0DE-E81428C6308D}" destId="{BE561674-4099-4F3E-9990-C8C05846A18F}" srcOrd="1" destOrd="0" presId="urn:microsoft.com/office/officeart/2005/8/layout/orgChart1"/>
    <dgm:cxn modelId="{E06C8EF9-04A2-4927-BFE1-1FEDB9A4C8B3}" type="presOf" srcId="{D95CB556-0982-4642-9108-EFDA847395CF}" destId="{8E74C4BF-B91E-4059-B84E-58E67AED377F}" srcOrd="0" destOrd="0" presId="urn:microsoft.com/office/officeart/2005/8/layout/orgChart1"/>
    <dgm:cxn modelId="{BC1C50FC-2E3D-4F12-B5B8-22B37EAD3E38}" type="presOf" srcId="{ADA4224B-6A7A-4AE3-BC33-8A23CD419848}" destId="{D82FDD0F-F6E4-4E13-BF98-0808D9A491D8}" srcOrd="1" destOrd="0" presId="urn:microsoft.com/office/officeart/2005/8/layout/orgChart1"/>
    <dgm:cxn modelId="{3C656CFE-F163-4F88-8341-7ECDCAA57981}" type="presOf" srcId="{EE864E31-8D91-4B98-9965-73C31A674762}" destId="{B3367A88-78BF-4C38-A5FA-4F5F3791885A}" srcOrd="1" destOrd="0" presId="urn:microsoft.com/office/officeart/2005/8/layout/orgChart1"/>
    <dgm:cxn modelId="{1847F2FF-5A21-4D7B-91A1-D28592F1AEA9}" srcId="{EAF97F65-8743-416C-95B4-C2A504120B0F}" destId="{49171636-7ABA-48B1-9649-1021E5795687}" srcOrd="3" destOrd="0" parTransId="{2340E389-B322-42E0-9217-A5C52A96EC68}" sibTransId="{0B915D39-731D-4795-80E6-C0FF793D3F66}"/>
    <dgm:cxn modelId="{189EE703-E5D8-498E-86CB-2180128C9976}" type="presParOf" srcId="{08476A74-9545-434D-9A74-C2385792270A}" destId="{44D962FA-417E-463A-9886-F34AD64CF04C}" srcOrd="0" destOrd="0" presId="urn:microsoft.com/office/officeart/2005/8/layout/orgChart1"/>
    <dgm:cxn modelId="{12A4752F-084A-42DB-9C21-830B5B95E0F4}" type="presParOf" srcId="{44D962FA-417E-463A-9886-F34AD64CF04C}" destId="{C0A4C003-318B-4560-A3AB-E5C40234EFD5}" srcOrd="0" destOrd="0" presId="urn:microsoft.com/office/officeart/2005/8/layout/orgChart1"/>
    <dgm:cxn modelId="{167CA0C2-B9D7-463C-B98B-6F88CA7DD5C0}" type="presParOf" srcId="{C0A4C003-318B-4560-A3AB-E5C40234EFD5}" destId="{EB9398E3-F943-4A58-B6B5-3F6E25ECC487}" srcOrd="0" destOrd="0" presId="urn:microsoft.com/office/officeart/2005/8/layout/orgChart1"/>
    <dgm:cxn modelId="{02B436B0-4B14-45AF-916A-1CF236D1601C}" type="presParOf" srcId="{C0A4C003-318B-4560-A3AB-E5C40234EFD5}" destId="{1DB3CC5F-307E-4597-8F41-BD9B7683D4F0}" srcOrd="1" destOrd="0" presId="urn:microsoft.com/office/officeart/2005/8/layout/orgChart1"/>
    <dgm:cxn modelId="{AA3858FD-1923-4800-9F89-4CA9C95E8FED}" type="presParOf" srcId="{44D962FA-417E-463A-9886-F34AD64CF04C}" destId="{27EE8D79-A2C5-49E0-94A2-AA0060FDC58C}" srcOrd="1" destOrd="0" presId="urn:microsoft.com/office/officeart/2005/8/layout/orgChart1"/>
    <dgm:cxn modelId="{A4D2FC78-4616-4EFF-813C-2F3837B2B994}" type="presParOf" srcId="{44D962FA-417E-463A-9886-F34AD64CF04C}" destId="{D03790E1-C54C-4D17-82E8-8C602CD4DE5C}" srcOrd="2" destOrd="0" presId="urn:microsoft.com/office/officeart/2005/8/layout/orgChart1"/>
    <dgm:cxn modelId="{A6676E58-3B0B-48D8-8A0F-AE8996B0FBCB}" type="presParOf" srcId="{08476A74-9545-434D-9A74-C2385792270A}" destId="{129EA20D-B3A6-47ED-9457-B7DE4F01FA6C}" srcOrd="1" destOrd="0" presId="urn:microsoft.com/office/officeart/2005/8/layout/orgChart1"/>
    <dgm:cxn modelId="{BC954D19-4D46-4A26-9309-8F259DCEC771}" type="presParOf" srcId="{129EA20D-B3A6-47ED-9457-B7DE4F01FA6C}" destId="{8C280668-33F9-41AC-A1E1-6DB85C4F08EC}" srcOrd="0" destOrd="0" presId="urn:microsoft.com/office/officeart/2005/8/layout/orgChart1"/>
    <dgm:cxn modelId="{7F072CFA-AA77-4751-BB5F-C29494DAD4E0}" type="presParOf" srcId="{8C280668-33F9-41AC-A1E1-6DB85C4F08EC}" destId="{9711398F-3AAA-4DD9-BF60-6BE2A2286CE7}" srcOrd="0" destOrd="0" presId="urn:microsoft.com/office/officeart/2005/8/layout/orgChart1"/>
    <dgm:cxn modelId="{20482D09-5DE5-4785-A395-CDF148EDD6E1}" type="presParOf" srcId="{8C280668-33F9-41AC-A1E1-6DB85C4F08EC}" destId="{D8F314BC-F3DE-4C55-8FA1-151CBA8B617C}" srcOrd="1" destOrd="0" presId="urn:microsoft.com/office/officeart/2005/8/layout/orgChart1"/>
    <dgm:cxn modelId="{82BA2A14-A93E-45CE-A6DD-F1A7E88B8491}" type="presParOf" srcId="{129EA20D-B3A6-47ED-9457-B7DE4F01FA6C}" destId="{A2343828-495B-4E57-B3B5-2D7EB2748C15}" srcOrd="1" destOrd="0" presId="urn:microsoft.com/office/officeart/2005/8/layout/orgChart1"/>
    <dgm:cxn modelId="{546187B7-8C78-45AD-A3DB-48E88F70CDCE}" type="presParOf" srcId="{A2343828-495B-4E57-B3B5-2D7EB2748C15}" destId="{5947C162-B7CB-40F7-B902-DF6CD2F9B8F7}" srcOrd="0" destOrd="0" presId="urn:microsoft.com/office/officeart/2005/8/layout/orgChart1"/>
    <dgm:cxn modelId="{CF67669F-3C73-448E-B927-32A7E00EAF6A}" type="presParOf" srcId="{A2343828-495B-4E57-B3B5-2D7EB2748C15}" destId="{2F1E8D25-25F6-4826-A725-8E23E5B46410}" srcOrd="1" destOrd="0" presId="urn:microsoft.com/office/officeart/2005/8/layout/orgChart1"/>
    <dgm:cxn modelId="{BAA0AA92-47EF-4BE6-ADFE-D2E26E11F41D}" type="presParOf" srcId="{2F1E8D25-25F6-4826-A725-8E23E5B46410}" destId="{719B2E4C-C5DC-43B9-A7C8-AE52BFB20E78}" srcOrd="0" destOrd="0" presId="urn:microsoft.com/office/officeart/2005/8/layout/orgChart1"/>
    <dgm:cxn modelId="{3E2BACCD-D869-4E93-BC4A-23825557A5C6}" type="presParOf" srcId="{719B2E4C-C5DC-43B9-A7C8-AE52BFB20E78}" destId="{7BE4B661-0AE0-4F09-88E8-8BDD59A90B07}" srcOrd="0" destOrd="0" presId="urn:microsoft.com/office/officeart/2005/8/layout/orgChart1"/>
    <dgm:cxn modelId="{59181EFD-47D9-45D1-A7F4-B2CBB9B61F92}" type="presParOf" srcId="{719B2E4C-C5DC-43B9-A7C8-AE52BFB20E78}" destId="{63963BE1-0932-42DE-809E-D92370753344}" srcOrd="1" destOrd="0" presId="urn:microsoft.com/office/officeart/2005/8/layout/orgChart1"/>
    <dgm:cxn modelId="{9F5F0FB3-08F0-46D5-9E44-24EF5D3BEAF5}" type="presParOf" srcId="{2F1E8D25-25F6-4826-A725-8E23E5B46410}" destId="{A83D397B-2E77-4449-99C3-D78186A8F006}" srcOrd="1" destOrd="0" presId="urn:microsoft.com/office/officeart/2005/8/layout/orgChart1"/>
    <dgm:cxn modelId="{1DFA069F-6954-468F-B63D-8BF365D82F18}" type="presParOf" srcId="{2F1E8D25-25F6-4826-A725-8E23E5B46410}" destId="{8F983263-5E02-4641-B69D-82BE1BD6D5C5}" srcOrd="2" destOrd="0" presId="urn:microsoft.com/office/officeart/2005/8/layout/orgChart1"/>
    <dgm:cxn modelId="{2C12F047-C658-453E-8699-36B7A03FD57D}" type="presParOf" srcId="{A2343828-495B-4E57-B3B5-2D7EB2748C15}" destId="{957912FF-8B68-4545-A9B7-AB212FA385F3}" srcOrd="2" destOrd="0" presId="urn:microsoft.com/office/officeart/2005/8/layout/orgChart1"/>
    <dgm:cxn modelId="{A8B61C36-1638-4D26-8671-908A356E96FE}" type="presParOf" srcId="{A2343828-495B-4E57-B3B5-2D7EB2748C15}" destId="{6C9A108B-E22E-408B-9E23-575FE1012E53}" srcOrd="3" destOrd="0" presId="urn:microsoft.com/office/officeart/2005/8/layout/orgChart1"/>
    <dgm:cxn modelId="{2FF3F480-2C91-4BCC-9EA7-C3C73C1DBFD2}" type="presParOf" srcId="{6C9A108B-E22E-408B-9E23-575FE1012E53}" destId="{6377BD99-D3CF-45FF-AA0B-CFE33225CA27}" srcOrd="0" destOrd="0" presId="urn:microsoft.com/office/officeart/2005/8/layout/orgChart1"/>
    <dgm:cxn modelId="{00CBD2F9-B67B-4448-A852-ED6F2F8DB22C}" type="presParOf" srcId="{6377BD99-D3CF-45FF-AA0B-CFE33225CA27}" destId="{39331418-D225-4FA0-8C5C-3484FA9DA630}" srcOrd="0" destOrd="0" presId="urn:microsoft.com/office/officeart/2005/8/layout/orgChart1"/>
    <dgm:cxn modelId="{F143F943-550F-45CF-8A39-5EBC5F8984C2}" type="presParOf" srcId="{6377BD99-D3CF-45FF-AA0B-CFE33225CA27}" destId="{998B031B-1546-4FA4-8BD4-60FBF889EFAE}" srcOrd="1" destOrd="0" presId="urn:microsoft.com/office/officeart/2005/8/layout/orgChart1"/>
    <dgm:cxn modelId="{9A56752E-C645-4EA6-ABF1-0B21E4666509}" type="presParOf" srcId="{6C9A108B-E22E-408B-9E23-575FE1012E53}" destId="{F4EC38CB-D016-49DB-83C6-F6AE1A25DCA6}" srcOrd="1" destOrd="0" presId="urn:microsoft.com/office/officeart/2005/8/layout/orgChart1"/>
    <dgm:cxn modelId="{F9F36059-5B19-4C17-AE7D-92DCA0028B6E}" type="presParOf" srcId="{F4EC38CB-D016-49DB-83C6-F6AE1A25DCA6}" destId="{8E74C4BF-B91E-4059-B84E-58E67AED377F}" srcOrd="0" destOrd="0" presId="urn:microsoft.com/office/officeart/2005/8/layout/orgChart1"/>
    <dgm:cxn modelId="{5624B34E-5847-477A-9944-1D4FAF4FAC20}" type="presParOf" srcId="{F4EC38CB-D016-49DB-83C6-F6AE1A25DCA6}" destId="{706C18A7-AF08-4C04-A2FA-A71B41AE8B30}" srcOrd="1" destOrd="0" presId="urn:microsoft.com/office/officeart/2005/8/layout/orgChart1"/>
    <dgm:cxn modelId="{E4743910-0EE2-46E6-A1C9-3D952C5F7E2B}" type="presParOf" srcId="{706C18A7-AF08-4C04-A2FA-A71B41AE8B30}" destId="{51010BB5-8CEA-489E-8AC8-49B18A973E26}" srcOrd="0" destOrd="0" presId="urn:microsoft.com/office/officeart/2005/8/layout/orgChart1"/>
    <dgm:cxn modelId="{639D6B65-9C86-4750-83DE-7A787708592D}" type="presParOf" srcId="{51010BB5-8CEA-489E-8AC8-49B18A973E26}" destId="{CA873224-01ED-40F1-898D-386AF0280B86}" srcOrd="0" destOrd="0" presId="urn:microsoft.com/office/officeart/2005/8/layout/orgChart1"/>
    <dgm:cxn modelId="{774B5703-3800-4C7F-9FF9-3340F7BF698B}" type="presParOf" srcId="{51010BB5-8CEA-489E-8AC8-49B18A973E26}" destId="{102EFE40-B3DB-49D2-B112-B7388D6602B0}" srcOrd="1" destOrd="0" presId="urn:microsoft.com/office/officeart/2005/8/layout/orgChart1"/>
    <dgm:cxn modelId="{81891592-7B00-4922-B9C3-47D2FCBA45C1}" type="presParOf" srcId="{706C18A7-AF08-4C04-A2FA-A71B41AE8B30}" destId="{F76D3AB6-F894-4A25-95C9-A1F339C7F684}" srcOrd="1" destOrd="0" presId="urn:microsoft.com/office/officeart/2005/8/layout/orgChart1"/>
    <dgm:cxn modelId="{48A103CB-5876-4ECC-BB03-71216580B918}" type="presParOf" srcId="{F76D3AB6-F894-4A25-95C9-A1F339C7F684}" destId="{42F6258E-6D43-4E93-B927-8F7CBD8BE437}" srcOrd="0" destOrd="0" presId="urn:microsoft.com/office/officeart/2005/8/layout/orgChart1"/>
    <dgm:cxn modelId="{F2FFCB1B-A31D-473E-8117-0653C7495929}" type="presParOf" srcId="{F76D3AB6-F894-4A25-95C9-A1F339C7F684}" destId="{3C2E75DB-C0DF-40FC-806B-6A79889DCA46}" srcOrd="1" destOrd="0" presId="urn:microsoft.com/office/officeart/2005/8/layout/orgChart1"/>
    <dgm:cxn modelId="{6DBA25FC-463F-4EE4-A6E7-68AFE6620D91}" type="presParOf" srcId="{3C2E75DB-C0DF-40FC-806B-6A79889DCA46}" destId="{B6E464D9-7855-4F4F-AA38-F86E2DEF9A7E}" srcOrd="0" destOrd="0" presId="urn:microsoft.com/office/officeart/2005/8/layout/orgChart1"/>
    <dgm:cxn modelId="{0F8EBC0F-AFA0-48DD-8B5E-BC543FA4DA63}" type="presParOf" srcId="{B6E464D9-7855-4F4F-AA38-F86E2DEF9A7E}" destId="{50A43083-2AC4-44DF-842D-3F47CCB194B5}" srcOrd="0" destOrd="0" presId="urn:microsoft.com/office/officeart/2005/8/layout/orgChart1"/>
    <dgm:cxn modelId="{7D25050B-25AA-490D-A555-32FE74B552E3}" type="presParOf" srcId="{B6E464D9-7855-4F4F-AA38-F86E2DEF9A7E}" destId="{817FB039-9832-4369-AC70-11E47E4B4FF7}" srcOrd="1" destOrd="0" presId="urn:microsoft.com/office/officeart/2005/8/layout/orgChart1"/>
    <dgm:cxn modelId="{14C26EC4-03E1-4EF1-AD8A-B15FE861670A}" type="presParOf" srcId="{3C2E75DB-C0DF-40FC-806B-6A79889DCA46}" destId="{93808FC5-5B89-4B94-B373-772B81AFE1C8}" srcOrd="1" destOrd="0" presId="urn:microsoft.com/office/officeart/2005/8/layout/orgChart1"/>
    <dgm:cxn modelId="{E6C47677-C82C-47E9-A454-8B13AEA64E8C}" type="presParOf" srcId="{3C2E75DB-C0DF-40FC-806B-6A79889DCA46}" destId="{28D64A0D-7ACA-41B2-B6D0-BC4EA7404487}" srcOrd="2" destOrd="0" presId="urn:microsoft.com/office/officeart/2005/8/layout/orgChart1"/>
    <dgm:cxn modelId="{F93DF731-9461-403E-BF29-51B5CADB7539}" type="presParOf" srcId="{F76D3AB6-F894-4A25-95C9-A1F339C7F684}" destId="{4EFA1C39-FC2D-4A91-B187-17569FB54BD8}" srcOrd="2" destOrd="0" presId="urn:microsoft.com/office/officeart/2005/8/layout/orgChart1"/>
    <dgm:cxn modelId="{C0FDF96B-3422-4411-8DAA-0E75CF32EC04}" type="presParOf" srcId="{F76D3AB6-F894-4A25-95C9-A1F339C7F684}" destId="{769EC87F-3138-4ACE-8A11-60710125246D}" srcOrd="3" destOrd="0" presId="urn:microsoft.com/office/officeart/2005/8/layout/orgChart1"/>
    <dgm:cxn modelId="{A140A0AB-7F62-4EE8-BC6C-12344199A14C}" type="presParOf" srcId="{769EC87F-3138-4ACE-8A11-60710125246D}" destId="{98053CA4-20A4-44F8-B1F7-DA0B3B0316F5}" srcOrd="0" destOrd="0" presId="urn:microsoft.com/office/officeart/2005/8/layout/orgChart1"/>
    <dgm:cxn modelId="{692BB049-5A52-434B-8B83-62EDC4FEDFDF}" type="presParOf" srcId="{98053CA4-20A4-44F8-B1F7-DA0B3B0316F5}" destId="{08678366-6956-4817-9851-569DBF7217AD}" srcOrd="0" destOrd="0" presId="urn:microsoft.com/office/officeart/2005/8/layout/orgChart1"/>
    <dgm:cxn modelId="{9FC4FCF0-3881-4866-8278-0A63540AE509}" type="presParOf" srcId="{98053CA4-20A4-44F8-B1F7-DA0B3B0316F5}" destId="{E9E86589-A2AA-469C-BF48-F858908F5EBC}" srcOrd="1" destOrd="0" presId="urn:microsoft.com/office/officeart/2005/8/layout/orgChart1"/>
    <dgm:cxn modelId="{67DFA4C0-17D3-41E8-AA55-D9076BF2E92E}" type="presParOf" srcId="{769EC87F-3138-4ACE-8A11-60710125246D}" destId="{EFFA2ECC-0047-4F16-83CA-745EB55D076E}" srcOrd="1" destOrd="0" presId="urn:microsoft.com/office/officeart/2005/8/layout/orgChart1"/>
    <dgm:cxn modelId="{5E20B3B2-EB33-4000-ADEE-159285F1A398}" type="presParOf" srcId="{769EC87F-3138-4ACE-8A11-60710125246D}" destId="{03F15080-18C7-4529-B757-5EA00AF6E8DE}" srcOrd="2" destOrd="0" presId="urn:microsoft.com/office/officeart/2005/8/layout/orgChart1"/>
    <dgm:cxn modelId="{BF8E2960-4C31-403A-B758-B4780DEE99EC}" type="presParOf" srcId="{F76D3AB6-F894-4A25-95C9-A1F339C7F684}" destId="{CC9EB798-40C5-49CB-9115-51E9FE26E702}" srcOrd="4" destOrd="0" presId="urn:microsoft.com/office/officeart/2005/8/layout/orgChart1"/>
    <dgm:cxn modelId="{B4449019-5E4A-4B90-B7D7-022502AC8C0F}" type="presParOf" srcId="{F76D3AB6-F894-4A25-95C9-A1F339C7F684}" destId="{578A4AB6-859B-4ADF-BC36-7F1C3BE3F319}" srcOrd="5" destOrd="0" presId="urn:microsoft.com/office/officeart/2005/8/layout/orgChart1"/>
    <dgm:cxn modelId="{0FB9A102-AF52-4000-B85E-7F90697CF997}" type="presParOf" srcId="{578A4AB6-859B-4ADF-BC36-7F1C3BE3F319}" destId="{B3173A4C-9976-4834-9F89-906FF45ECBAC}" srcOrd="0" destOrd="0" presId="urn:microsoft.com/office/officeart/2005/8/layout/orgChart1"/>
    <dgm:cxn modelId="{EDA38036-8EE4-4D55-9C64-A39B6ACE9097}" type="presParOf" srcId="{B3173A4C-9976-4834-9F89-906FF45ECBAC}" destId="{3D606712-D397-4DF9-84E7-F15137DB17D2}" srcOrd="0" destOrd="0" presId="urn:microsoft.com/office/officeart/2005/8/layout/orgChart1"/>
    <dgm:cxn modelId="{E4CE3344-6265-42A1-8D51-547B9439BFFA}" type="presParOf" srcId="{B3173A4C-9976-4834-9F89-906FF45ECBAC}" destId="{65E1BA2E-B4D0-4321-BD9B-5112CC2F242A}" srcOrd="1" destOrd="0" presId="urn:microsoft.com/office/officeart/2005/8/layout/orgChart1"/>
    <dgm:cxn modelId="{3806A690-B82B-4594-ABDB-F10EA380E7ED}" type="presParOf" srcId="{578A4AB6-859B-4ADF-BC36-7F1C3BE3F319}" destId="{CE703692-99E5-4112-AD39-06F8FB54689D}" srcOrd="1" destOrd="0" presId="urn:microsoft.com/office/officeart/2005/8/layout/orgChart1"/>
    <dgm:cxn modelId="{5011FA56-D12B-4DD7-B165-EA8FB3FBFDFD}" type="presParOf" srcId="{578A4AB6-859B-4ADF-BC36-7F1C3BE3F319}" destId="{01A24C54-9146-4A8A-A5E9-07249577533E}" srcOrd="2" destOrd="0" presId="urn:microsoft.com/office/officeart/2005/8/layout/orgChart1"/>
    <dgm:cxn modelId="{022F6A02-8994-493F-8ADF-C541B05BA105}" type="presParOf" srcId="{F76D3AB6-F894-4A25-95C9-A1F339C7F684}" destId="{DA857B60-CB49-4916-8E76-0DB87EB8DE4D}" srcOrd="6" destOrd="0" presId="urn:microsoft.com/office/officeart/2005/8/layout/orgChart1"/>
    <dgm:cxn modelId="{3CCED018-43A7-49A2-9DA9-732B50173A6B}" type="presParOf" srcId="{F76D3AB6-F894-4A25-95C9-A1F339C7F684}" destId="{C3BB7ED6-F129-492E-9785-B0C26E9A3DAB}" srcOrd="7" destOrd="0" presId="urn:microsoft.com/office/officeart/2005/8/layout/orgChart1"/>
    <dgm:cxn modelId="{E279B34B-7006-4D04-98E9-D16D12EF1115}" type="presParOf" srcId="{C3BB7ED6-F129-492E-9785-B0C26E9A3DAB}" destId="{FB0419C9-98D8-4590-A822-1162CB2E8FC9}" srcOrd="0" destOrd="0" presId="urn:microsoft.com/office/officeart/2005/8/layout/orgChart1"/>
    <dgm:cxn modelId="{2463DABA-679A-479B-863E-6DA0B9666E32}" type="presParOf" srcId="{FB0419C9-98D8-4590-A822-1162CB2E8FC9}" destId="{24A995F7-36F8-4798-818D-7A4ADF3879FA}" srcOrd="0" destOrd="0" presId="urn:microsoft.com/office/officeart/2005/8/layout/orgChart1"/>
    <dgm:cxn modelId="{28CC580B-1896-4434-B9AF-0AEE7243DAA5}" type="presParOf" srcId="{FB0419C9-98D8-4590-A822-1162CB2E8FC9}" destId="{E6BB88F5-2BA7-465D-BB53-B5FDDF5FAB66}" srcOrd="1" destOrd="0" presId="urn:microsoft.com/office/officeart/2005/8/layout/orgChart1"/>
    <dgm:cxn modelId="{CA12AAD6-084B-4806-8ECD-5ABA824A5284}" type="presParOf" srcId="{C3BB7ED6-F129-492E-9785-B0C26E9A3DAB}" destId="{C595C108-7EB3-4D39-8080-EF25D6DF1FF6}" srcOrd="1" destOrd="0" presId="urn:microsoft.com/office/officeart/2005/8/layout/orgChart1"/>
    <dgm:cxn modelId="{2902C413-50A6-4378-99E3-160F20AFBE16}" type="presParOf" srcId="{C3BB7ED6-F129-492E-9785-B0C26E9A3DAB}" destId="{4F8D6F20-277F-4643-8580-5D15998EF7E5}" srcOrd="2" destOrd="0" presId="urn:microsoft.com/office/officeart/2005/8/layout/orgChart1"/>
    <dgm:cxn modelId="{92EA64D8-3558-412C-85CE-7E57857060E3}" type="presParOf" srcId="{F76D3AB6-F894-4A25-95C9-A1F339C7F684}" destId="{919D7618-5A56-4F3B-A70B-381509F1AA38}" srcOrd="8" destOrd="0" presId="urn:microsoft.com/office/officeart/2005/8/layout/orgChart1"/>
    <dgm:cxn modelId="{E272BCBB-9FD8-4C83-950B-4163FC20B549}" type="presParOf" srcId="{F76D3AB6-F894-4A25-95C9-A1F339C7F684}" destId="{EA70D763-4C9D-4358-A6A8-03517E589AF6}" srcOrd="9" destOrd="0" presId="urn:microsoft.com/office/officeart/2005/8/layout/orgChart1"/>
    <dgm:cxn modelId="{BAEE594C-7642-4CF7-9DD9-FAAF021453FF}" type="presParOf" srcId="{EA70D763-4C9D-4358-A6A8-03517E589AF6}" destId="{5918A65B-B835-4FC1-AE28-E0156A438DDA}" srcOrd="0" destOrd="0" presId="urn:microsoft.com/office/officeart/2005/8/layout/orgChart1"/>
    <dgm:cxn modelId="{7ED9C8F4-7C3C-4992-B20E-0315EE5A4C4B}" type="presParOf" srcId="{5918A65B-B835-4FC1-AE28-E0156A438DDA}" destId="{C0B809C9-7F04-4753-A5EC-76D6B34912D3}" srcOrd="0" destOrd="0" presId="urn:microsoft.com/office/officeart/2005/8/layout/orgChart1"/>
    <dgm:cxn modelId="{11B7FC32-8599-4435-8F72-BEEC47A63079}" type="presParOf" srcId="{5918A65B-B835-4FC1-AE28-E0156A438DDA}" destId="{B3367A88-78BF-4C38-A5FA-4F5F3791885A}" srcOrd="1" destOrd="0" presId="urn:microsoft.com/office/officeart/2005/8/layout/orgChart1"/>
    <dgm:cxn modelId="{A375BB63-5479-4003-925B-6175C966FC44}" type="presParOf" srcId="{EA70D763-4C9D-4358-A6A8-03517E589AF6}" destId="{0A877331-68F0-4B35-9721-AE6304FF52E4}" srcOrd="1" destOrd="0" presId="urn:microsoft.com/office/officeart/2005/8/layout/orgChart1"/>
    <dgm:cxn modelId="{A6290EF6-4232-4F9D-8B37-3570C9C3D402}" type="presParOf" srcId="{EA70D763-4C9D-4358-A6A8-03517E589AF6}" destId="{1DF8F700-6A72-495D-979F-C019C32EE6B8}" srcOrd="2" destOrd="0" presId="urn:microsoft.com/office/officeart/2005/8/layout/orgChart1"/>
    <dgm:cxn modelId="{A7EA32B1-0B56-4AE4-BE64-9ADE51C348D6}" type="presParOf" srcId="{706C18A7-AF08-4C04-A2FA-A71B41AE8B30}" destId="{56E7BDC2-6076-49B3-96F3-87BEBF41584C}" srcOrd="2" destOrd="0" presId="urn:microsoft.com/office/officeart/2005/8/layout/orgChart1"/>
    <dgm:cxn modelId="{3959FDB8-DEB2-4DDA-A9FB-67C972DFFDA6}" type="presParOf" srcId="{F4EC38CB-D016-49DB-83C6-F6AE1A25DCA6}" destId="{3682C395-238A-43FD-AB6A-BAFD9FE353F0}" srcOrd="2" destOrd="0" presId="urn:microsoft.com/office/officeart/2005/8/layout/orgChart1"/>
    <dgm:cxn modelId="{75495893-D435-4CF0-A958-3AC5C7D7DE1F}" type="presParOf" srcId="{F4EC38CB-D016-49DB-83C6-F6AE1A25DCA6}" destId="{EE397BAF-288D-4709-A26B-32BC2DF22826}" srcOrd="3" destOrd="0" presId="urn:microsoft.com/office/officeart/2005/8/layout/orgChart1"/>
    <dgm:cxn modelId="{D451DA8E-C7F6-4C0F-8FE8-D4EDF599648E}" type="presParOf" srcId="{EE397BAF-288D-4709-A26B-32BC2DF22826}" destId="{02FF5308-3188-429C-97FF-EB1E4040AAFF}" srcOrd="0" destOrd="0" presId="urn:microsoft.com/office/officeart/2005/8/layout/orgChart1"/>
    <dgm:cxn modelId="{253243AE-5883-49C2-BAE0-7C405A503D66}" type="presParOf" srcId="{02FF5308-3188-429C-97FF-EB1E4040AAFF}" destId="{F90BB8C6-C298-4651-A966-436757348C33}" srcOrd="0" destOrd="0" presId="urn:microsoft.com/office/officeart/2005/8/layout/orgChart1"/>
    <dgm:cxn modelId="{1C3202DE-A448-49D6-A68F-99F44A8A99AB}" type="presParOf" srcId="{02FF5308-3188-429C-97FF-EB1E4040AAFF}" destId="{2EA321D6-B8D8-4260-98A2-41727CB8C633}" srcOrd="1" destOrd="0" presId="urn:microsoft.com/office/officeart/2005/8/layout/orgChart1"/>
    <dgm:cxn modelId="{B9943B32-249E-4722-A8D4-11E7BD49DE63}" type="presParOf" srcId="{EE397BAF-288D-4709-A26B-32BC2DF22826}" destId="{B303B7F2-4815-4FA6-974D-0B08D43FDDBD}" srcOrd="1" destOrd="0" presId="urn:microsoft.com/office/officeart/2005/8/layout/orgChart1"/>
    <dgm:cxn modelId="{DF9F7538-22C6-4951-9A2D-896E85B3F173}" type="presParOf" srcId="{B303B7F2-4815-4FA6-974D-0B08D43FDDBD}" destId="{BA89A6F2-7CB8-48B1-BC63-C884E6E23619}" srcOrd="0" destOrd="0" presId="urn:microsoft.com/office/officeart/2005/8/layout/orgChart1"/>
    <dgm:cxn modelId="{6CF991F4-5795-4D96-8BDE-B1A075462A5A}" type="presParOf" srcId="{B303B7F2-4815-4FA6-974D-0B08D43FDDBD}" destId="{DA43B200-C457-453F-872D-5ADC2113B9C3}" srcOrd="1" destOrd="0" presId="urn:microsoft.com/office/officeart/2005/8/layout/orgChart1"/>
    <dgm:cxn modelId="{DC921299-39A0-496C-9470-88CB41D86430}" type="presParOf" srcId="{DA43B200-C457-453F-872D-5ADC2113B9C3}" destId="{34700865-AB12-4574-B755-69CCFC20F271}" srcOrd="0" destOrd="0" presId="urn:microsoft.com/office/officeart/2005/8/layout/orgChart1"/>
    <dgm:cxn modelId="{2D2F61DA-953A-422D-9763-63E06D6C6FA8}" type="presParOf" srcId="{34700865-AB12-4574-B755-69CCFC20F271}" destId="{100F3C4E-DA74-4EDC-88EA-F9DC4E2F8F75}" srcOrd="0" destOrd="0" presId="urn:microsoft.com/office/officeart/2005/8/layout/orgChart1"/>
    <dgm:cxn modelId="{0CC1F626-6CFA-4F33-8738-2E3B6A57025A}" type="presParOf" srcId="{34700865-AB12-4574-B755-69CCFC20F271}" destId="{65C42D15-1EFD-4BE2-BFE1-15A77D313D64}" srcOrd="1" destOrd="0" presId="urn:microsoft.com/office/officeart/2005/8/layout/orgChart1"/>
    <dgm:cxn modelId="{171B04DA-75FA-442F-86DB-611CFE8A413A}" type="presParOf" srcId="{DA43B200-C457-453F-872D-5ADC2113B9C3}" destId="{9422CE64-384C-4942-8443-68FD742F5EC5}" srcOrd="1" destOrd="0" presId="urn:microsoft.com/office/officeart/2005/8/layout/orgChart1"/>
    <dgm:cxn modelId="{2915A93A-6B69-4283-BA1C-FDF680D65923}" type="presParOf" srcId="{DA43B200-C457-453F-872D-5ADC2113B9C3}" destId="{B7037419-7379-40BD-95D2-777627741D57}" srcOrd="2" destOrd="0" presId="urn:microsoft.com/office/officeart/2005/8/layout/orgChart1"/>
    <dgm:cxn modelId="{D27603EA-A792-4B0E-8EAD-42B6AFB0E9E5}" type="presParOf" srcId="{B303B7F2-4815-4FA6-974D-0B08D43FDDBD}" destId="{FB784A80-28CA-4C6C-98E5-2F13E6D9730C}" srcOrd="2" destOrd="0" presId="urn:microsoft.com/office/officeart/2005/8/layout/orgChart1"/>
    <dgm:cxn modelId="{040D38A6-B59D-438F-A7AB-217FDFBC220C}" type="presParOf" srcId="{B303B7F2-4815-4FA6-974D-0B08D43FDDBD}" destId="{91CF8D3A-0BEB-4D7A-A8DD-91307E6593A7}" srcOrd="3" destOrd="0" presId="urn:microsoft.com/office/officeart/2005/8/layout/orgChart1"/>
    <dgm:cxn modelId="{5CE85E53-8245-4121-9B11-A23C3D916C8F}" type="presParOf" srcId="{91CF8D3A-0BEB-4D7A-A8DD-91307E6593A7}" destId="{5D48356F-86FE-4B8D-84CB-B92DDA396158}" srcOrd="0" destOrd="0" presId="urn:microsoft.com/office/officeart/2005/8/layout/orgChart1"/>
    <dgm:cxn modelId="{103EB1B8-F86D-4892-BB58-0EA5153DE6DD}" type="presParOf" srcId="{5D48356F-86FE-4B8D-84CB-B92DDA396158}" destId="{AEF146BF-05C3-4ABC-8D27-7E9270E0AF29}" srcOrd="0" destOrd="0" presId="urn:microsoft.com/office/officeart/2005/8/layout/orgChart1"/>
    <dgm:cxn modelId="{8B456808-8C72-403E-8B64-7BDD5937099F}" type="presParOf" srcId="{5D48356F-86FE-4B8D-84CB-B92DDA396158}" destId="{BE561674-4099-4F3E-9990-C8C05846A18F}" srcOrd="1" destOrd="0" presId="urn:microsoft.com/office/officeart/2005/8/layout/orgChart1"/>
    <dgm:cxn modelId="{7A1EDAF2-FB54-46F5-8A54-F64AE923D8DA}" type="presParOf" srcId="{91CF8D3A-0BEB-4D7A-A8DD-91307E6593A7}" destId="{C70AE1D8-8883-45C0-B189-9081786D44E0}" srcOrd="1" destOrd="0" presId="urn:microsoft.com/office/officeart/2005/8/layout/orgChart1"/>
    <dgm:cxn modelId="{22BABD35-568F-462B-A5BE-667115D46775}" type="presParOf" srcId="{C70AE1D8-8883-45C0-B189-9081786D44E0}" destId="{5D09B106-B9E1-4006-AE44-43A1A6B82B42}" srcOrd="0" destOrd="0" presId="urn:microsoft.com/office/officeart/2005/8/layout/orgChart1"/>
    <dgm:cxn modelId="{D4A9352B-4637-4292-AFC7-59824B0A35FD}" type="presParOf" srcId="{C70AE1D8-8883-45C0-B189-9081786D44E0}" destId="{48DA9D27-82B6-4319-8AFF-A99DC1548F0E}" srcOrd="1" destOrd="0" presId="urn:microsoft.com/office/officeart/2005/8/layout/orgChart1"/>
    <dgm:cxn modelId="{2B80601F-59BA-49F3-A922-F2A5F50CCD56}" type="presParOf" srcId="{48DA9D27-82B6-4319-8AFF-A99DC1548F0E}" destId="{15640502-6719-462C-92C9-3B1FCC6DD70D}" srcOrd="0" destOrd="0" presId="urn:microsoft.com/office/officeart/2005/8/layout/orgChart1"/>
    <dgm:cxn modelId="{C6E6FB4B-B838-47DB-BC63-E124E7B72E4A}" type="presParOf" srcId="{15640502-6719-462C-92C9-3B1FCC6DD70D}" destId="{B85A467E-8D9E-4047-935B-4F5B6CAD49CF}" srcOrd="0" destOrd="0" presId="urn:microsoft.com/office/officeart/2005/8/layout/orgChart1"/>
    <dgm:cxn modelId="{B69AC109-C682-40A0-8A01-D4DB588DDC7F}" type="presParOf" srcId="{15640502-6719-462C-92C9-3B1FCC6DD70D}" destId="{463CEDF7-09C8-49B3-A5AA-3EF12E4F7766}" srcOrd="1" destOrd="0" presId="urn:microsoft.com/office/officeart/2005/8/layout/orgChart1"/>
    <dgm:cxn modelId="{39730837-24A5-457F-BF9B-73BA72FF95DE}" type="presParOf" srcId="{48DA9D27-82B6-4319-8AFF-A99DC1548F0E}" destId="{42E16BA5-02FE-439C-8FD5-C16EAE9E1725}" srcOrd="1" destOrd="0" presId="urn:microsoft.com/office/officeart/2005/8/layout/orgChart1"/>
    <dgm:cxn modelId="{539CE621-C1EE-4F9F-8AA9-ACD581BAA88F}" type="presParOf" srcId="{48DA9D27-82B6-4319-8AFF-A99DC1548F0E}" destId="{7B8A6A90-073B-4B33-9B3F-86C9917C66E9}" srcOrd="2" destOrd="0" presId="urn:microsoft.com/office/officeart/2005/8/layout/orgChart1"/>
    <dgm:cxn modelId="{77FD5641-20BD-4FD6-95D9-8CC927C4905A}" type="presParOf" srcId="{C70AE1D8-8883-45C0-B189-9081786D44E0}" destId="{F082813A-87F6-4798-97E9-99438B20AAD4}" srcOrd="2" destOrd="0" presId="urn:microsoft.com/office/officeart/2005/8/layout/orgChart1"/>
    <dgm:cxn modelId="{E2618D4D-A77B-4D3C-AE89-99A9BEBCFA57}" type="presParOf" srcId="{C70AE1D8-8883-45C0-B189-9081786D44E0}" destId="{D769445F-A34A-41C4-A1AB-6E570B1D2BB5}" srcOrd="3" destOrd="0" presId="urn:microsoft.com/office/officeart/2005/8/layout/orgChart1"/>
    <dgm:cxn modelId="{488388DD-87F4-4E01-9D83-81F7569992AB}" type="presParOf" srcId="{D769445F-A34A-41C4-A1AB-6E570B1D2BB5}" destId="{7BB1CE0E-2542-4DA3-B822-6FE47A771EBA}" srcOrd="0" destOrd="0" presId="urn:microsoft.com/office/officeart/2005/8/layout/orgChart1"/>
    <dgm:cxn modelId="{B8E02C98-329F-41ED-961B-354AC15B286F}" type="presParOf" srcId="{7BB1CE0E-2542-4DA3-B822-6FE47A771EBA}" destId="{2599156F-A35C-4FB6-8800-37E87F16DB55}" srcOrd="0" destOrd="0" presId="urn:microsoft.com/office/officeart/2005/8/layout/orgChart1"/>
    <dgm:cxn modelId="{E5F2A38E-A36B-4CF5-871C-9E843F32D1D4}" type="presParOf" srcId="{7BB1CE0E-2542-4DA3-B822-6FE47A771EBA}" destId="{FB1E1F5B-CAC4-4FB4-88BD-CB666ED6F714}" srcOrd="1" destOrd="0" presId="urn:microsoft.com/office/officeart/2005/8/layout/orgChart1"/>
    <dgm:cxn modelId="{4A428FB3-CBFF-42BE-9981-F5DCDDE73F05}" type="presParOf" srcId="{D769445F-A34A-41C4-A1AB-6E570B1D2BB5}" destId="{845C38C3-8C18-4D0E-899D-965703DC441C}" srcOrd="1" destOrd="0" presId="urn:microsoft.com/office/officeart/2005/8/layout/orgChart1"/>
    <dgm:cxn modelId="{1D67CFAC-C6C9-4E7A-B865-5B0D89C40B95}" type="presParOf" srcId="{D769445F-A34A-41C4-A1AB-6E570B1D2BB5}" destId="{200AE6F7-5802-457A-A1DE-2F8330A2CDC2}" srcOrd="2" destOrd="0" presId="urn:microsoft.com/office/officeart/2005/8/layout/orgChart1"/>
    <dgm:cxn modelId="{D9E2C60B-E56D-480C-96B8-ED806D56B750}" type="presParOf" srcId="{C70AE1D8-8883-45C0-B189-9081786D44E0}" destId="{45095669-1B5A-4DA1-973F-DB0CC423D4AB}" srcOrd="4" destOrd="0" presId="urn:microsoft.com/office/officeart/2005/8/layout/orgChart1"/>
    <dgm:cxn modelId="{F405C69C-536D-4F48-BFD6-C85EA2AE702C}" type="presParOf" srcId="{C70AE1D8-8883-45C0-B189-9081786D44E0}" destId="{48B090BF-3408-4A03-A61D-A6A0DCF2601E}" srcOrd="5" destOrd="0" presId="urn:microsoft.com/office/officeart/2005/8/layout/orgChart1"/>
    <dgm:cxn modelId="{E78B91CF-3591-4B0D-8C12-165A9C2E857D}" type="presParOf" srcId="{48B090BF-3408-4A03-A61D-A6A0DCF2601E}" destId="{C3D3FBDA-92D0-47AB-BEEA-8CB4B57AC56F}" srcOrd="0" destOrd="0" presId="urn:microsoft.com/office/officeart/2005/8/layout/orgChart1"/>
    <dgm:cxn modelId="{B16C7BBC-13D2-447A-8330-82026D7140D6}" type="presParOf" srcId="{C3D3FBDA-92D0-47AB-BEEA-8CB4B57AC56F}" destId="{788533FF-66EA-4063-9520-979D93C36A88}" srcOrd="0" destOrd="0" presId="urn:microsoft.com/office/officeart/2005/8/layout/orgChart1"/>
    <dgm:cxn modelId="{1D9AB4AF-698E-42F1-B8A8-3103E3A7F016}" type="presParOf" srcId="{C3D3FBDA-92D0-47AB-BEEA-8CB4B57AC56F}" destId="{9F25CA8A-A6FC-4D2A-BFB8-6627555F0FF9}" srcOrd="1" destOrd="0" presId="urn:microsoft.com/office/officeart/2005/8/layout/orgChart1"/>
    <dgm:cxn modelId="{956CE82F-806A-4416-91BC-02782F6FBDB5}" type="presParOf" srcId="{48B090BF-3408-4A03-A61D-A6A0DCF2601E}" destId="{87DAE4F6-1310-4CB8-BF71-9E9F536DD3D8}" srcOrd="1" destOrd="0" presId="urn:microsoft.com/office/officeart/2005/8/layout/orgChart1"/>
    <dgm:cxn modelId="{015751B5-D522-4850-982B-8666AD4E3D5E}" type="presParOf" srcId="{48B090BF-3408-4A03-A61D-A6A0DCF2601E}" destId="{2323AB7A-C167-4090-8CBC-D378106F3D68}" srcOrd="2" destOrd="0" presId="urn:microsoft.com/office/officeart/2005/8/layout/orgChart1"/>
    <dgm:cxn modelId="{F48E489D-7F08-4D95-84EC-5F1E44A2BCAB}" type="presParOf" srcId="{91CF8D3A-0BEB-4D7A-A8DD-91307E6593A7}" destId="{D9FFF0B6-40B9-46E5-BEF7-4ED742E2924D}" srcOrd="2" destOrd="0" presId="urn:microsoft.com/office/officeart/2005/8/layout/orgChart1"/>
    <dgm:cxn modelId="{4A0FC1EF-97F2-4C43-8E93-EBCFB7D02BEF}" type="presParOf" srcId="{B303B7F2-4815-4FA6-974D-0B08D43FDDBD}" destId="{C64F4DC9-787F-4983-B42F-20CAED4B2FA3}" srcOrd="4" destOrd="0" presId="urn:microsoft.com/office/officeart/2005/8/layout/orgChart1"/>
    <dgm:cxn modelId="{20A92E8D-F928-4FAA-BDBD-72E36DB62C3C}" type="presParOf" srcId="{B303B7F2-4815-4FA6-974D-0B08D43FDDBD}" destId="{3EB6E1A3-B931-4FB4-B79B-AE37F1660C90}" srcOrd="5" destOrd="0" presId="urn:microsoft.com/office/officeart/2005/8/layout/orgChart1"/>
    <dgm:cxn modelId="{9FEA814E-711F-4E91-AFE4-86AA06FB4500}" type="presParOf" srcId="{3EB6E1A3-B931-4FB4-B79B-AE37F1660C90}" destId="{8DFB8F4E-B932-4264-BAA4-5F2D48933330}" srcOrd="0" destOrd="0" presId="urn:microsoft.com/office/officeart/2005/8/layout/orgChart1"/>
    <dgm:cxn modelId="{E137AD5D-DE2E-49B3-8AA6-856FAE01B5C1}" type="presParOf" srcId="{8DFB8F4E-B932-4264-BAA4-5F2D48933330}" destId="{6E698692-93F0-45B8-A8EE-F0045B4E84C7}" srcOrd="0" destOrd="0" presId="urn:microsoft.com/office/officeart/2005/8/layout/orgChart1"/>
    <dgm:cxn modelId="{41B9C1C1-D710-4983-A6A6-18558FA44A12}" type="presParOf" srcId="{8DFB8F4E-B932-4264-BAA4-5F2D48933330}" destId="{D82FDD0F-F6E4-4E13-BF98-0808D9A491D8}" srcOrd="1" destOrd="0" presId="urn:microsoft.com/office/officeart/2005/8/layout/orgChart1"/>
    <dgm:cxn modelId="{842E090C-B06D-48C0-AD2E-058DF65A35A3}" type="presParOf" srcId="{3EB6E1A3-B931-4FB4-B79B-AE37F1660C90}" destId="{38494256-94BC-483B-A17C-B44F2A907384}" srcOrd="1" destOrd="0" presId="urn:microsoft.com/office/officeart/2005/8/layout/orgChart1"/>
    <dgm:cxn modelId="{D3E6440F-D30A-4D4C-B8A8-7659EEFFE709}" type="presParOf" srcId="{38494256-94BC-483B-A17C-B44F2A907384}" destId="{6206D89A-55E8-4C8E-925A-BD4CC9382717}" srcOrd="0" destOrd="0" presId="urn:microsoft.com/office/officeart/2005/8/layout/orgChart1"/>
    <dgm:cxn modelId="{5317D2C8-48E5-46B1-A7AB-EFF7F6B3387C}" type="presParOf" srcId="{38494256-94BC-483B-A17C-B44F2A907384}" destId="{19DF7172-6672-409F-A922-ED222C2EFD5D}" srcOrd="1" destOrd="0" presId="urn:microsoft.com/office/officeart/2005/8/layout/orgChart1"/>
    <dgm:cxn modelId="{28E8A2CD-1942-4585-B44B-6354E29E53D0}" type="presParOf" srcId="{19DF7172-6672-409F-A922-ED222C2EFD5D}" destId="{D0386E4D-D45D-4CAA-8F6D-365E8FC357E9}" srcOrd="0" destOrd="0" presId="urn:microsoft.com/office/officeart/2005/8/layout/orgChart1"/>
    <dgm:cxn modelId="{B28E0A7F-64E3-46A7-B2D5-467CEAB955DE}" type="presParOf" srcId="{D0386E4D-D45D-4CAA-8F6D-365E8FC357E9}" destId="{4DE7705B-E70B-4E64-9565-4B97949A5B0A}" srcOrd="0" destOrd="0" presId="urn:microsoft.com/office/officeart/2005/8/layout/orgChart1"/>
    <dgm:cxn modelId="{4C3D94A9-E87D-462A-A470-56F2F9F816BD}" type="presParOf" srcId="{D0386E4D-D45D-4CAA-8F6D-365E8FC357E9}" destId="{1A5B3677-3CCD-4B5B-9FB9-2EBDC139CA54}" srcOrd="1" destOrd="0" presId="urn:microsoft.com/office/officeart/2005/8/layout/orgChart1"/>
    <dgm:cxn modelId="{B4B55652-3055-4FB3-97F4-DFFB3274374C}" type="presParOf" srcId="{19DF7172-6672-409F-A922-ED222C2EFD5D}" destId="{F293E43A-5753-4F52-972A-DAC77F761CF5}" srcOrd="1" destOrd="0" presId="urn:microsoft.com/office/officeart/2005/8/layout/orgChart1"/>
    <dgm:cxn modelId="{80F408CC-F606-46FC-AB01-B3DDF4967AF7}" type="presParOf" srcId="{19DF7172-6672-409F-A922-ED222C2EFD5D}" destId="{B199EC77-3BB5-47B6-8B3A-BB722CB620ED}" srcOrd="2" destOrd="0" presId="urn:microsoft.com/office/officeart/2005/8/layout/orgChart1"/>
    <dgm:cxn modelId="{3322E79F-E2BC-4FC1-B62A-7782B4981A23}" type="presParOf" srcId="{38494256-94BC-483B-A17C-B44F2A907384}" destId="{4DC097E0-9781-409C-B9D7-5C0AAA122F80}" srcOrd="2" destOrd="0" presId="urn:microsoft.com/office/officeart/2005/8/layout/orgChart1"/>
    <dgm:cxn modelId="{E1D00935-02B7-470C-8F1A-DDB42F8196B1}" type="presParOf" srcId="{38494256-94BC-483B-A17C-B44F2A907384}" destId="{48908049-0CCA-41A9-B648-62F5453E99CE}" srcOrd="3" destOrd="0" presId="urn:microsoft.com/office/officeart/2005/8/layout/orgChart1"/>
    <dgm:cxn modelId="{D489E1CE-8E2D-456A-B47D-F68A85641FAA}" type="presParOf" srcId="{48908049-0CCA-41A9-B648-62F5453E99CE}" destId="{E9D91811-37B3-4CB2-AAD5-FD61B0CE4F26}" srcOrd="0" destOrd="0" presId="urn:microsoft.com/office/officeart/2005/8/layout/orgChart1"/>
    <dgm:cxn modelId="{82C95149-D8AF-4C0E-9C05-22ADB7A69A29}" type="presParOf" srcId="{E9D91811-37B3-4CB2-AAD5-FD61B0CE4F26}" destId="{F35CFF05-720E-4778-B25F-0165E7B40154}" srcOrd="0" destOrd="0" presId="urn:microsoft.com/office/officeart/2005/8/layout/orgChart1"/>
    <dgm:cxn modelId="{CACF9313-F0E4-4D61-8DBF-7B04E2131B68}" type="presParOf" srcId="{E9D91811-37B3-4CB2-AAD5-FD61B0CE4F26}" destId="{60525753-A929-4AAC-AF0A-616F4CED6B03}" srcOrd="1" destOrd="0" presId="urn:microsoft.com/office/officeart/2005/8/layout/orgChart1"/>
    <dgm:cxn modelId="{221803CE-8DE3-438F-A846-91A01E583213}" type="presParOf" srcId="{48908049-0CCA-41A9-B648-62F5453E99CE}" destId="{295CAAF4-B96C-48DC-80EA-36FD1BB6830E}" srcOrd="1" destOrd="0" presId="urn:microsoft.com/office/officeart/2005/8/layout/orgChart1"/>
    <dgm:cxn modelId="{CDFD4EBC-48AA-4B44-B3AA-C2250A01D8A0}" type="presParOf" srcId="{48908049-0CCA-41A9-B648-62F5453E99CE}" destId="{0C027175-3CBA-4F51-B381-9F390B3D0549}" srcOrd="2" destOrd="0" presId="urn:microsoft.com/office/officeart/2005/8/layout/orgChart1"/>
    <dgm:cxn modelId="{BC90ADB3-72E9-4873-8C40-E432DC7C8C7B}" type="presParOf" srcId="{38494256-94BC-483B-A17C-B44F2A907384}" destId="{9AEF1A5C-5B4F-43FA-8746-A98DF1808308}" srcOrd="4" destOrd="0" presId="urn:microsoft.com/office/officeart/2005/8/layout/orgChart1"/>
    <dgm:cxn modelId="{E4BB4E83-26EC-4B1F-A44F-289FD75FDD2C}" type="presParOf" srcId="{38494256-94BC-483B-A17C-B44F2A907384}" destId="{1D5744BF-E0AD-41EB-B9FA-1FC1E6BBE2D6}" srcOrd="5" destOrd="0" presId="urn:microsoft.com/office/officeart/2005/8/layout/orgChart1"/>
    <dgm:cxn modelId="{9C908E0D-70B3-44E8-820E-D339CF339253}" type="presParOf" srcId="{1D5744BF-E0AD-41EB-B9FA-1FC1E6BBE2D6}" destId="{02F18C4F-6A5C-4746-8C55-AFF76DA76A9C}" srcOrd="0" destOrd="0" presId="urn:microsoft.com/office/officeart/2005/8/layout/orgChart1"/>
    <dgm:cxn modelId="{4A304DCA-FAE4-44D2-A51F-5D68574F3918}" type="presParOf" srcId="{02F18C4F-6A5C-4746-8C55-AFF76DA76A9C}" destId="{C6D8840D-0805-440C-99BD-8CD6B27E6BB6}" srcOrd="0" destOrd="0" presId="urn:microsoft.com/office/officeart/2005/8/layout/orgChart1"/>
    <dgm:cxn modelId="{663A2D0F-DB03-49CD-A324-682AFECFE1D8}" type="presParOf" srcId="{02F18C4F-6A5C-4746-8C55-AFF76DA76A9C}" destId="{E50B07EB-6488-42E0-B0AB-6B9EA28599FB}" srcOrd="1" destOrd="0" presId="urn:microsoft.com/office/officeart/2005/8/layout/orgChart1"/>
    <dgm:cxn modelId="{386A06FC-AE06-44C7-BE66-E9EC830C6300}" type="presParOf" srcId="{1D5744BF-E0AD-41EB-B9FA-1FC1E6BBE2D6}" destId="{A780AED8-4865-4207-A5DF-D4F9CF4CD92C}" srcOrd="1" destOrd="0" presId="urn:microsoft.com/office/officeart/2005/8/layout/orgChart1"/>
    <dgm:cxn modelId="{08680958-73DC-4590-AC21-DA2188D7040F}" type="presParOf" srcId="{1D5744BF-E0AD-41EB-B9FA-1FC1E6BBE2D6}" destId="{6059D4EE-02B8-4D32-B915-241CB35D62ED}" srcOrd="2" destOrd="0" presId="urn:microsoft.com/office/officeart/2005/8/layout/orgChart1"/>
    <dgm:cxn modelId="{DA153DFA-F90B-43A5-A345-DE9245151ECC}" type="presParOf" srcId="{3EB6E1A3-B931-4FB4-B79B-AE37F1660C90}" destId="{267D2A5B-05B7-4B96-AB58-B32E157D6C49}" srcOrd="2" destOrd="0" presId="urn:microsoft.com/office/officeart/2005/8/layout/orgChart1"/>
    <dgm:cxn modelId="{CAC75F6F-B7E4-4F4D-A13D-87D4C941EBCE}" type="presParOf" srcId="{B303B7F2-4815-4FA6-974D-0B08D43FDDBD}" destId="{DDEC700E-238B-4AB7-AE9E-6AD032B725CA}" srcOrd="6" destOrd="0" presId="urn:microsoft.com/office/officeart/2005/8/layout/orgChart1"/>
    <dgm:cxn modelId="{663E9E6E-3297-44E7-9EDE-EBF87805EFA1}" type="presParOf" srcId="{B303B7F2-4815-4FA6-974D-0B08D43FDDBD}" destId="{D2AE9026-C9CA-4AA1-B20E-6B0BCD07BCF9}" srcOrd="7" destOrd="0" presId="urn:microsoft.com/office/officeart/2005/8/layout/orgChart1"/>
    <dgm:cxn modelId="{7100CBBE-2CC7-4385-A56E-94B471EA3DB4}" type="presParOf" srcId="{D2AE9026-C9CA-4AA1-B20E-6B0BCD07BCF9}" destId="{F9BB27FD-A8F6-4504-ABE1-BBF7258658D0}" srcOrd="0" destOrd="0" presId="urn:microsoft.com/office/officeart/2005/8/layout/orgChart1"/>
    <dgm:cxn modelId="{E2C08A56-D8BC-4A1B-999E-C14ECE7C71E4}" type="presParOf" srcId="{F9BB27FD-A8F6-4504-ABE1-BBF7258658D0}" destId="{73AEB887-2222-40C8-A76A-A84520BBD4E0}" srcOrd="0" destOrd="0" presId="urn:microsoft.com/office/officeart/2005/8/layout/orgChart1"/>
    <dgm:cxn modelId="{8C09A0C9-B09F-487B-A2AA-211AED43A4CC}" type="presParOf" srcId="{F9BB27FD-A8F6-4504-ABE1-BBF7258658D0}" destId="{A36CB288-4764-4464-B881-02821A164C5F}" srcOrd="1" destOrd="0" presId="urn:microsoft.com/office/officeart/2005/8/layout/orgChart1"/>
    <dgm:cxn modelId="{03A4BD73-2C42-4766-AAF2-526D11B83D58}" type="presParOf" srcId="{D2AE9026-C9CA-4AA1-B20E-6B0BCD07BCF9}" destId="{65E13DB2-AD33-42F9-82AB-99C5918294F4}" srcOrd="1" destOrd="0" presId="urn:microsoft.com/office/officeart/2005/8/layout/orgChart1"/>
    <dgm:cxn modelId="{FA1A73A1-EB14-4841-963D-3EC6C87C869F}" type="presParOf" srcId="{65E13DB2-AD33-42F9-82AB-99C5918294F4}" destId="{3DF75192-347D-49DF-8366-87C55B9D20A8}" srcOrd="0" destOrd="0" presId="urn:microsoft.com/office/officeart/2005/8/layout/orgChart1"/>
    <dgm:cxn modelId="{46FB311A-83D3-4027-A273-784B686B6FEC}" type="presParOf" srcId="{65E13DB2-AD33-42F9-82AB-99C5918294F4}" destId="{792F80D4-12D6-4A8D-91D9-9A6DB83EE5D9}" srcOrd="1" destOrd="0" presId="urn:microsoft.com/office/officeart/2005/8/layout/orgChart1"/>
    <dgm:cxn modelId="{8B571D92-2EB3-4CBD-8698-AFC2746FF2DB}" type="presParOf" srcId="{792F80D4-12D6-4A8D-91D9-9A6DB83EE5D9}" destId="{E2CF5B82-D881-4916-ACEE-4374B282E696}" srcOrd="0" destOrd="0" presId="urn:microsoft.com/office/officeart/2005/8/layout/orgChart1"/>
    <dgm:cxn modelId="{3C7A82F5-D3F7-4195-91E6-BA5A843BBDB0}" type="presParOf" srcId="{E2CF5B82-D881-4916-ACEE-4374B282E696}" destId="{546CD6BC-B7C5-4F37-9AF3-76F0D421E74B}" srcOrd="0" destOrd="0" presId="urn:microsoft.com/office/officeart/2005/8/layout/orgChart1"/>
    <dgm:cxn modelId="{B741B87E-740B-4ED8-A421-B154506A2AFD}" type="presParOf" srcId="{E2CF5B82-D881-4916-ACEE-4374B282E696}" destId="{0506D3AB-ADBD-4C3D-9AB6-CE87E76E63C2}" srcOrd="1" destOrd="0" presId="urn:microsoft.com/office/officeart/2005/8/layout/orgChart1"/>
    <dgm:cxn modelId="{FAABD7F6-AC88-4044-AA7C-5A1CF130649E}" type="presParOf" srcId="{792F80D4-12D6-4A8D-91D9-9A6DB83EE5D9}" destId="{157B0FC6-EAF7-438C-9436-BA26D47941C3}" srcOrd="1" destOrd="0" presId="urn:microsoft.com/office/officeart/2005/8/layout/orgChart1"/>
    <dgm:cxn modelId="{CE1450D5-3F59-43C2-BDE2-4DB34A978072}" type="presParOf" srcId="{792F80D4-12D6-4A8D-91D9-9A6DB83EE5D9}" destId="{66BC5087-BF6C-4D4D-9BEB-58CA9E2C1AFA}" srcOrd="2" destOrd="0" presId="urn:microsoft.com/office/officeart/2005/8/layout/orgChart1"/>
    <dgm:cxn modelId="{07E8585C-B931-45CF-9198-A4F6695D7747}" type="presParOf" srcId="{65E13DB2-AD33-42F9-82AB-99C5918294F4}" destId="{5B505B10-164B-42DF-849C-5F7624CA4224}" srcOrd="2" destOrd="0" presId="urn:microsoft.com/office/officeart/2005/8/layout/orgChart1"/>
    <dgm:cxn modelId="{BC3054EB-CEB6-4440-A130-8673DC10894C}" type="presParOf" srcId="{65E13DB2-AD33-42F9-82AB-99C5918294F4}" destId="{84A52544-6C92-45A8-A8DA-9E4C3AD3AB75}" srcOrd="3" destOrd="0" presId="urn:microsoft.com/office/officeart/2005/8/layout/orgChart1"/>
    <dgm:cxn modelId="{46A4EE76-608C-4EC4-A99F-8E12B8C9DF2A}" type="presParOf" srcId="{84A52544-6C92-45A8-A8DA-9E4C3AD3AB75}" destId="{1C9DEE35-E32B-4C53-A4A2-78188D74A5F3}" srcOrd="0" destOrd="0" presId="urn:microsoft.com/office/officeart/2005/8/layout/orgChart1"/>
    <dgm:cxn modelId="{0C63B864-CCEF-429E-9C32-353A1A3F5A43}" type="presParOf" srcId="{1C9DEE35-E32B-4C53-A4A2-78188D74A5F3}" destId="{BD795A86-848C-47F5-9EDB-9783B328267F}" srcOrd="0" destOrd="0" presId="urn:microsoft.com/office/officeart/2005/8/layout/orgChart1"/>
    <dgm:cxn modelId="{455E8726-6A0A-466C-87DD-3BE7D0E5B490}" type="presParOf" srcId="{1C9DEE35-E32B-4C53-A4A2-78188D74A5F3}" destId="{BD6A65A0-7F7F-4BBB-8CAE-2B80CD668F4B}" srcOrd="1" destOrd="0" presId="urn:microsoft.com/office/officeart/2005/8/layout/orgChart1"/>
    <dgm:cxn modelId="{ED58A5D5-7C6E-409A-831D-B806FC6DB3D7}" type="presParOf" srcId="{84A52544-6C92-45A8-A8DA-9E4C3AD3AB75}" destId="{3348867C-B2AD-4CAB-AFC1-5799D3E9A033}" srcOrd="1" destOrd="0" presId="urn:microsoft.com/office/officeart/2005/8/layout/orgChart1"/>
    <dgm:cxn modelId="{A8B4C3C8-4437-4208-A9AD-0B2D95C95AEB}" type="presParOf" srcId="{84A52544-6C92-45A8-A8DA-9E4C3AD3AB75}" destId="{1B22FD7F-9B8A-4499-8FD7-C1A9CC078C7A}" srcOrd="2" destOrd="0" presId="urn:microsoft.com/office/officeart/2005/8/layout/orgChart1"/>
    <dgm:cxn modelId="{FD78B309-5114-41B4-92E6-AE758630B95D}" type="presParOf" srcId="{65E13DB2-AD33-42F9-82AB-99C5918294F4}" destId="{6BDE13E2-E4EC-42A2-BD67-6463035C19BA}" srcOrd="4" destOrd="0" presId="urn:microsoft.com/office/officeart/2005/8/layout/orgChart1"/>
    <dgm:cxn modelId="{0B5987B3-B536-4811-88C7-A7D7E49F7D37}" type="presParOf" srcId="{65E13DB2-AD33-42F9-82AB-99C5918294F4}" destId="{E8432F5E-5DC9-4FF6-A7AC-9EFA69C3E3B6}" srcOrd="5" destOrd="0" presId="urn:microsoft.com/office/officeart/2005/8/layout/orgChart1"/>
    <dgm:cxn modelId="{BC515A04-22AF-47E0-BEE5-BF1DE3912F30}" type="presParOf" srcId="{E8432F5E-5DC9-4FF6-A7AC-9EFA69C3E3B6}" destId="{831DF709-BB5B-497E-807E-4DD4C749807E}" srcOrd="0" destOrd="0" presId="urn:microsoft.com/office/officeart/2005/8/layout/orgChart1"/>
    <dgm:cxn modelId="{ABF7AEA3-8E21-4BBB-B8EA-6899673BC6DD}" type="presParOf" srcId="{831DF709-BB5B-497E-807E-4DD4C749807E}" destId="{208099A4-BB76-4BD0-906E-862CC154F246}" srcOrd="0" destOrd="0" presId="urn:microsoft.com/office/officeart/2005/8/layout/orgChart1"/>
    <dgm:cxn modelId="{69B21D68-5277-4393-BCAF-6C68BF09F6DB}" type="presParOf" srcId="{831DF709-BB5B-497E-807E-4DD4C749807E}" destId="{E5D16AD3-9587-4FD4-9FC0-4748D24B50B9}" srcOrd="1" destOrd="0" presId="urn:microsoft.com/office/officeart/2005/8/layout/orgChart1"/>
    <dgm:cxn modelId="{387A8B96-B3C8-429F-A18E-72BF1AFBFEB5}" type="presParOf" srcId="{E8432F5E-5DC9-4FF6-A7AC-9EFA69C3E3B6}" destId="{CB707BE4-7C56-483A-8193-76BDF4625EF0}" srcOrd="1" destOrd="0" presId="urn:microsoft.com/office/officeart/2005/8/layout/orgChart1"/>
    <dgm:cxn modelId="{BEB9E0BC-05B3-49FB-95D4-6A777176E3C0}" type="presParOf" srcId="{E8432F5E-5DC9-4FF6-A7AC-9EFA69C3E3B6}" destId="{97B19EB4-F309-48DB-8A8C-654043DB80BE}" srcOrd="2" destOrd="0" presId="urn:microsoft.com/office/officeart/2005/8/layout/orgChart1"/>
    <dgm:cxn modelId="{FFF2B37A-3E48-4AD8-95FD-432ECE04F58D}" type="presParOf" srcId="{D2AE9026-C9CA-4AA1-B20E-6B0BCD07BCF9}" destId="{FF778F03-EBF7-4120-A93F-9BD366015850}" srcOrd="2" destOrd="0" presId="urn:microsoft.com/office/officeart/2005/8/layout/orgChart1"/>
    <dgm:cxn modelId="{6F69CAB9-335C-4A8F-B63F-FEC02DC21E4E}" type="presParOf" srcId="{EE397BAF-288D-4709-A26B-32BC2DF22826}" destId="{7390A751-C7FF-4FEE-8729-64C4169B3F9D}" srcOrd="2" destOrd="0" presId="urn:microsoft.com/office/officeart/2005/8/layout/orgChart1"/>
    <dgm:cxn modelId="{E3D4ACAE-70B5-47E9-A95E-D5A26B7E2693}" type="presParOf" srcId="{F4EC38CB-D016-49DB-83C6-F6AE1A25DCA6}" destId="{A2967132-6F0F-40AE-A756-126B99F17CF4}" srcOrd="4" destOrd="0" presId="urn:microsoft.com/office/officeart/2005/8/layout/orgChart1"/>
    <dgm:cxn modelId="{A8ABD9C2-609C-4BC1-9073-EEC929D31124}" type="presParOf" srcId="{F4EC38CB-D016-49DB-83C6-F6AE1A25DCA6}" destId="{908B7732-4FF4-453E-A6EF-D789FECA3694}" srcOrd="5" destOrd="0" presId="urn:microsoft.com/office/officeart/2005/8/layout/orgChart1"/>
    <dgm:cxn modelId="{A845B5F2-0055-450E-BAC1-94392845316F}" type="presParOf" srcId="{908B7732-4FF4-453E-A6EF-D789FECA3694}" destId="{05A5CCAA-2EA5-44DF-8665-A56B4D13F1BD}" srcOrd="0" destOrd="0" presId="urn:microsoft.com/office/officeart/2005/8/layout/orgChart1"/>
    <dgm:cxn modelId="{9E7D03C0-1092-47E5-9F42-8CC7D647809F}" type="presParOf" srcId="{05A5CCAA-2EA5-44DF-8665-A56B4D13F1BD}" destId="{2762C17A-5A49-489D-AEF7-86371261615A}" srcOrd="0" destOrd="0" presId="urn:microsoft.com/office/officeart/2005/8/layout/orgChart1"/>
    <dgm:cxn modelId="{12E44A50-3BC3-4687-9F64-5A9E716FA76D}" type="presParOf" srcId="{05A5CCAA-2EA5-44DF-8665-A56B4D13F1BD}" destId="{BD8671B6-FDB1-4D74-8FB6-B94F335E8FC4}" srcOrd="1" destOrd="0" presId="urn:microsoft.com/office/officeart/2005/8/layout/orgChart1"/>
    <dgm:cxn modelId="{ABD82B90-BF80-4909-B0EB-E7DBD8F0DC23}" type="presParOf" srcId="{908B7732-4FF4-453E-A6EF-D789FECA3694}" destId="{9C6413F3-1700-44E9-97E8-44532F02A046}" srcOrd="1" destOrd="0" presId="urn:microsoft.com/office/officeart/2005/8/layout/orgChart1"/>
    <dgm:cxn modelId="{0A5EF084-C240-4BBE-8891-D9030E63AEF1}" type="presParOf" srcId="{908B7732-4FF4-453E-A6EF-D789FECA3694}" destId="{21614C38-5F0B-411F-9A96-7F16A33A8863}" srcOrd="2" destOrd="0" presId="urn:microsoft.com/office/officeart/2005/8/layout/orgChart1"/>
    <dgm:cxn modelId="{AF4D7BAB-99F2-4904-AE16-7AB604B971CB}" type="presParOf" srcId="{F4EC38CB-D016-49DB-83C6-F6AE1A25DCA6}" destId="{4BB75991-8A81-4A14-B467-21CCAF90CDC7}" srcOrd="6" destOrd="0" presId="urn:microsoft.com/office/officeart/2005/8/layout/orgChart1"/>
    <dgm:cxn modelId="{979C39DA-C1A2-4A0A-922F-61515D2DAF3F}" type="presParOf" srcId="{F4EC38CB-D016-49DB-83C6-F6AE1A25DCA6}" destId="{262125BC-A1CA-401E-9091-373DC6857D4C}" srcOrd="7" destOrd="0" presId="urn:microsoft.com/office/officeart/2005/8/layout/orgChart1"/>
    <dgm:cxn modelId="{3C086010-539C-4511-A329-721736A1213A}" type="presParOf" srcId="{262125BC-A1CA-401E-9091-373DC6857D4C}" destId="{B8675399-3AB8-4191-9660-61528851C7DE}" srcOrd="0" destOrd="0" presId="urn:microsoft.com/office/officeart/2005/8/layout/orgChart1"/>
    <dgm:cxn modelId="{2DFEC2B7-786D-4B0E-82A6-9EFC134B0D9D}" type="presParOf" srcId="{B8675399-3AB8-4191-9660-61528851C7DE}" destId="{CD3B9D30-0E94-43A4-9A05-4DC149ECDB73}" srcOrd="0" destOrd="0" presId="urn:microsoft.com/office/officeart/2005/8/layout/orgChart1"/>
    <dgm:cxn modelId="{7DA39BE1-1EDA-4FEA-8AE7-B2F4C4E3E543}" type="presParOf" srcId="{B8675399-3AB8-4191-9660-61528851C7DE}" destId="{2C19DD87-9E4D-4680-AEB8-39E0F036F925}" srcOrd="1" destOrd="0" presId="urn:microsoft.com/office/officeart/2005/8/layout/orgChart1"/>
    <dgm:cxn modelId="{E9115A3A-044C-48F8-A577-FE8DB01E62AE}" type="presParOf" srcId="{262125BC-A1CA-401E-9091-373DC6857D4C}" destId="{A42945E8-5329-4AA9-B3C8-3A1AC7A567C4}" srcOrd="1" destOrd="0" presId="urn:microsoft.com/office/officeart/2005/8/layout/orgChart1"/>
    <dgm:cxn modelId="{654D845B-3263-4436-8AC3-1DFA6E437BE4}" type="presParOf" srcId="{262125BC-A1CA-401E-9091-373DC6857D4C}" destId="{A91146DB-9DD0-4946-A363-6073A94B8A9A}" srcOrd="2" destOrd="0" presId="urn:microsoft.com/office/officeart/2005/8/layout/orgChart1"/>
    <dgm:cxn modelId="{A38FC914-C9A5-42A4-A538-CE6F9DD1A116}" type="presParOf" srcId="{F4EC38CB-D016-49DB-83C6-F6AE1A25DCA6}" destId="{A66D6882-4719-4FB6-996B-0BC33D5CCBAA}" srcOrd="8" destOrd="0" presId="urn:microsoft.com/office/officeart/2005/8/layout/orgChart1"/>
    <dgm:cxn modelId="{552CA8A6-A28E-425D-AEB6-16F7F56F2B87}" type="presParOf" srcId="{F4EC38CB-D016-49DB-83C6-F6AE1A25DCA6}" destId="{38FC8773-9524-4348-B8A2-F430E8C3450D}" srcOrd="9" destOrd="0" presId="urn:microsoft.com/office/officeart/2005/8/layout/orgChart1"/>
    <dgm:cxn modelId="{AC14A446-80D5-44BE-9B77-D2483B82086C}" type="presParOf" srcId="{38FC8773-9524-4348-B8A2-F430E8C3450D}" destId="{1A96957A-EDFD-44BD-BC78-DE7786D2CF42}" srcOrd="0" destOrd="0" presId="urn:microsoft.com/office/officeart/2005/8/layout/orgChart1"/>
    <dgm:cxn modelId="{B7367361-C9CD-4C0F-BCE4-237B0EA502D2}" type="presParOf" srcId="{1A96957A-EDFD-44BD-BC78-DE7786D2CF42}" destId="{A85B7287-2429-49AE-AE35-76F6642B2E63}" srcOrd="0" destOrd="0" presId="urn:microsoft.com/office/officeart/2005/8/layout/orgChart1"/>
    <dgm:cxn modelId="{29504931-B1D1-4FBD-9077-CC80E1CCF5D3}" type="presParOf" srcId="{1A96957A-EDFD-44BD-BC78-DE7786D2CF42}" destId="{3F49264E-9554-4035-810B-2A97A802EE20}" srcOrd="1" destOrd="0" presId="urn:microsoft.com/office/officeart/2005/8/layout/orgChart1"/>
    <dgm:cxn modelId="{26DD5080-D4A0-413E-B1F1-F37B24C89383}" type="presParOf" srcId="{38FC8773-9524-4348-B8A2-F430E8C3450D}" destId="{0DB7B002-4647-43BC-A687-0B7CA82F514D}" srcOrd="1" destOrd="0" presId="urn:microsoft.com/office/officeart/2005/8/layout/orgChart1"/>
    <dgm:cxn modelId="{D1953215-DEEF-4149-A1D3-6BEE3ED553A4}" type="presParOf" srcId="{38FC8773-9524-4348-B8A2-F430E8C3450D}" destId="{8F0DA513-764A-44FA-8FD1-5A20453D3CA0}" srcOrd="2" destOrd="0" presId="urn:microsoft.com/office/officeart/2005/8/layout/orgChart1"/>
    <dgm:cxn modelId="{76DCAF7E-EBA0-43AE-9D22-5878CADFF294}" type="presParOf" srcId="{6C9A108B-E22E-408B-9E23-575FE1012E53}" destId="{85CEB2AD-FFA0-4926-9BF9-6F450131C9F4}" srcOrd="2" destOrd="0" presId="urn:microsoft.com/office/officeart/2005/8/layout/orgChart1"/>
    <dgm:cxn modelId="{C61C7D4A-D14F-4A1D-9C56-384ED7DE184F}" type="presParOf" srcId="{129EA20D-B3A6-47ED-9457-B7DE4F01FA6C}" destId="{F9E9EF6B-40CB-45D8-B1A1-DB06DBDCE6F8}" srcOrd="2" destOrd="0" presId="urn:microsoft.com/office/officeart/2005/8/layout/orgChart1"/>
    <dgm:cxn modelId="{49013EE3-1E45-459C-8531-88C0D6774B15}" type="presParOf" srcId="{08476A74-9545-434D-9A74-C2385792270A}" destId="{C51BAB28-CD05-490B-B1B3-5F00123B2F9B}" srcOrd="2" destOrd="0" presId="urn:microsoft.com/office/officeart/2005/8/layout/orgChart1"/>
    <dgm:cxn modelId="{71345AFC-59E2-4D11-A7D0-69C25E2FDF5C}" type="presParOf" srcId="{C51BAB28-CD05-490B-B1B3-5F00123B2F9B}" destId="{28EF62D5-6E2F-4C2A-BF4C-F9AFE2792AEC}" srcOrd="0" destOrd="0" presId="urn:microsoft.com/office/officeart/2005/8/layout/orgChart1"/>
    <dgm:cxn modelId="{30EE3E52-E2CC-440C-9B95-0BDB5267FD80}" type="presParOf" srcId="{28EF62D5-6E2F-4C2A-BF4C-F9AFE2792AEC}" destId="{8AECC2C5-592C-46B3-AEFF-4E0A070A55ED}" srcOrd="0" destOrd="0" presId="urn:microsoft.com/office/officeart/2005/8/layout/orgChart1"/>
    <dgm:cxn modelId="{229DCC9F-3460-4391-B112-F66948F4CC5F}" type="presParOf" srcId="{28EF62D5-6E2F-4C2A-BF4C-F9AFE2792AEC}" destId="{A9B9495C-29DE-4C38-9478-0A7E6564B820}" srcOrd="1" destOrd="0" presId="urn:microsoft.com/office/officeart/2005/8/layout/orgChart1"/>
    <dgm:cxn modelId="{A58F23CA-5AC4-4EE7-971A-DE5131EDFD6E}" type="presParOf" srcId="{C51BAB28-CD05-490B-B1B3-5F00123B2F9B}" destId="{7F5403C8-C539-4A9C-888B-C8390DD4D5FB}" srcOrd="1" destOrd="0" presId="urn:microsoft.com/office/officeart/2005/8/layout/orgChart1"/>
    <dgm:cxn modelId="{FFFB5F91-2CA9-4737-9E36-B0DC26533C81}" type="presParOf" srcId="{C51BAB28-CD05-490B-B1B3-5F00123B2F9B}" destId="{1330E622-5B5D-4EA4-913C-568F097F07D7}" srcOrd="2" destOrd="0" presId="urn:microsoft.com/office/officeart/2005/8/layout/orgChart1"/>
  </dgm:cxnLst>
  <dgm:bg>
    <a:solidFill>
      <a:schemeClr val="tx1"/>
    </a:solidFill>
  </dgm:bg>
  <dgm:whole>
    <a:ln w="9525" cap="flat" cmpd="sng" algn="ctr">
      <a:gradFill flip="none" rotWithShape="1">
        <a:gsLst>
          <a:gs pos="0">
            <a:schemeClr val="accent1">
              <a:lumMod val="5000"/>
              <a:lumOff val="95000"/>
            </a:schemeClr>
          </a:gs>
          <a:gs pos="74000">
            <a:schemeClr val="accent1">
              <a:lumMod val="45000"/>
              <a:lumOff val="55000"/>
            </a:schemeClr>
          </a:gs>
          <a:gs pos="83000">
            <a:schemeClr val="accent1">
              <a:lumMod val="45000"/>
              <a:lumOff val="55000"/>
            </a:schemeClr>
          </a:gs>
          <a:gs pos="100000">
            <a:schemeClr val="accent1">
              <a:lumMod val="30000"/>
              <a:lumOff val="70000"/>
            </a:schemeClr>
          </a:gs>
        </a:gsLst>
        <a:lin ang="5400000" scaled="1"/>
        <a:tileRect/>
      </a:gra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D6882-4719-4FB6-996B-0BC33D5CCBAA}">
      <dsp:nvSpPr>
        <dsp:cNvPr id="0" name=""/>
        <dsp:cNvSpPr/>
      </dsp:nvSpPr>
      <dsp:spPr>
        <a:xfrm>
          <a:off x="5862128" y="1703066"/>
          <a:ext cx="4735438" cy="234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112"/>
              </a:lnTo>
              <a:lnTo>
                <a:pt x="4735438" y="91112"/>
              </a:lnTo>
              <a:lnTo>
                <a:pt x="4735438" y="23412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B75991-8A81-4A14-B467-21CCAF90CDC7}">
      <dsp:nvSpPr>
        <dsp:cNvPr id="0" name=""/>
        <dsp:cNvSpPr/>
      </dsp:nvSpPr>
      <dsp:spPr>
        <a:xfrm>
          <a:off x="5862128" y="1703066"/>
          <a:ext cx="3159180" cy="234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112"/>
              </a:lnTo>
              <a:lnTo>
                <a:pt x="3159180" y="91112"/>
              </a:lnTo>
              <a:lnTo>
                <a:pt x="3159180" y="23412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67132-6F0F-40AE-A756-126B99F17CF4}">
      <dsp:nvSpPr>
        <dsp:cNvPr id="0" name=""/>
        <dsp:cNvSpPr/>
      </dsp:nvSpPr>
      <dsp:spPr>
        <a:xfrm>
          <a:off x="5862128" y="1703066"/>
          <a:ext cx="1511129" cy="234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112"/>
              </a:lnTo>
              <a:lnTo>
                <a:pt x="1511129" y="91112"/>
              </a:lnTo>
              <a:lnTo>
                <a:pt x="1511129" y="23412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DE13E2-E4EC-42A2-BD67-6463035C19BA}">
      <dsp:nvSpPr>
        <dsp:cNvPr id="0" name=""/>
        <dsp:cNvSpPr/>
      </dsp:nvSpPr>
      <dsp:spPr>
        <a:xfrm>
          <a:off x="7651921" y="3585242"/>
          <a:ext cx="207136" cy="1885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5962"/>
              </a:lnTo>
              <a:lnTo>
                <a:pt x="207136" y="1885962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05B10-164B-42DF-849C-5F7624CA4224}">
      <dsp:nvSpPr>
        <dsp:cNvPr id="0" name=""/>
        <dsp:cNvSpPr/>
      </dsp:nvSpPr>
      <dsp:spPr>
        <a:xfrm>
          <a:off x="7651921" y="3585242"/>
          <a:ext cx="181449" cy="1164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4596"/>
              </a:lnTo>
              <a:lnTo>
                <a:pt x="181449" y="1164596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75192-347D-49DF-8366-87C55B9D20A8}">
      <dsp:nvSpPr>
        <dsp:cNvPr id="0" name=""/>
        <dsp:cNvSpPr/>
      </dsp:nvSpPr>
      <dsp:spPr>
        <a:xfrm>
          <a:off x="7651921" y="3585242"/>
          <a:ext cx="169463" cy="449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989"/>
              </a:lnTo>
              <a:lnTo>
                <a:pt x="169463" y="449989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EC700E-238B-4AB7-AE9E-6AD032B725CA}">
      <dsp:nvSpPr>
        <dsp:cNvPr id="0" name=""/>
        <dsp:cNvSpPr/>
      </dsp:nvSpPr>
      <dsp:spPr>
        <a:xfrm>
          <a:off x="5857030" y="2617959"/>
          <a:ext cx="2339700" cy="286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257"/>
              </a:lnTo>
              <a:lnTo>
                <a:pt x="2339700" y="143257"/>
              </a:lnTo>
              <a:lnTo>
                <a:pt x="2339700" y="286270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F1A5C-5B4F-43FA-8746-A98DF1808308}">
      <dsp:nvSpPr>
        <dsp:cNvPr id="0" name=""/>
        <dsp:cNvSpPr/>
      </dsp:nvSpPr>
      <dsp:spPr>
        <a:xfrm>
          <a:off x="6003870" y="3585242"/>
          <a:ext cx="156006" cy="1900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0893"/>
              </a:lnTo>
              <a:lnTo>
                <a:pt x="156006" y="1900893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C097E0-9781-409C-B9D7-5C0AAA122F80}">
      <dsp:nvSpPr>
        <dsp:cNvPr id="0" name=""/>
        <dsp:cNvSpPr/>
      </dsp:nvSpPr>
      <dsp:spPr>
        <a:xfrm>
          <a:off x="6003870" y="3585242"/>
          <a:ext cx="172473" cy="1187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7989"/>
              </a:lnTo>
              <a:lnTo>
                <a:pt x="172473" y="1187989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06D89A-55E8-4C8E-925A-BD4CC9382717}">
      <dsp:nvSpPr>
        <dsp:cNvPr id="0" name=""/>
        <dsp:cNvSpPr/>
      </dsp:nvSpPr>
      <dsp:spPr>
        <a:xfrm>
          <a:off x="6003870" y="3585242"/>
          <a:ext cx="204303" cy="46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263"/>
              </a:lnTo>
              <a:lnTo>
                <a:pt x="204303" y="464263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4F4DC9-787F-4983-B42F-20CAED4B2FA3}">
      <dsp:nvSpPr>
        <dsp:cNvPr id="0" name=""/>
        <dsp:cNvSpPr/>
      </dsp:nvSpPr>
      <dsp:spPr>
        <a:xfrm>
          <a:off x="5857030" y="2617959"/>
          <a:ext cx="691650" cy="286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257"/>
              </a:lnTo>
              <a:lnTo>
                <a:pt x="691650" y="143257"/>
              </a:lnTo>
              <a:lnTo>
                <a:pt x="691650" y="286270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95669-1B5A-4DA1-973F-DB0CC423D4AB}">
      <dsp:nvSpPr>
        <dsp:cNvPr id="0" name=""/>
        <dsp:cNvSpPr/>
      </dsp:nvSpPr>
      <dsp:spPr>
        <a:xfrm>
          <a:off x="4373390" y="3585106"/>
          <a:ext cx="183437" cy="1890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0576"/>
              </a:lnTo>
              <a:lnTo>
                <a:pt x="183437" y="1890576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82813A-87F6-4798-97E9-99438B20AAD4}">
      <dsp:nvSpPr>
        <dsp:cNvPr id="0" name=""/>
        <dsp:cNvSpPr/>
      </dsp:nvSpPr>
      <dsp:spPr>
        <a:xfrm>
          <a:off x="4373390" y="3585106"/>
          <a:ext cx="186733" cy="1203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3489"/>
              </a:lnTo>
              <a:lnTo>
                <a:pt x="186733" y="1203489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09B106-B9E1-4006-AE44-43A1A6B82B42}">
      <dsp:nvSpPr>
        <dsp:cNvPr id="0" name=""/>
        <dsp:cNvSpPr/>
      </dsp:nvSpPr>
      <dsp:spPr>
        <a:xfrm>
          <a:off x="4373390" y="3585106"/>
          <a:ext cx="174652" cy="476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6473"/>
              </a:lnTo>
              <a:lnTo>
                <a:pt x="174652" y="476473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84A80-28CA-4C6C-98E5-2F13E6D9730C}">
      <dsp:nvSpPr>
        <dsp:cNvPr id="0" name=""/>
        <dsp:cNvSpPr/>
      </dsp:nvSpPr>
      <dsp:spPr>
        <a:xfrm>
          <a:off x="4918200" y="2617959"/>
          <a:ext cx="938830" cy="286134"/>
        </a:xfrm>
        <a:custGeom>
          <a:avLst/>
          <a:gdLst/>
          <a:ahLst/>
          <a:cxnLst/>
          <a:rect l="0" t="0" r="0" b="0"/>
          <a:pathLst>
            <a:path>
              <a:moveTo>
                <a:pt x="938830" y="0"/>
              </a:moveTo>
              <a:lnTo>
                <a:pt x="938830" y="143121"/>
              </a:lnTo>
              <a:lnTo>
                <a:pt x="0" y="143121"/>
              </a:lnTo>
              <a:lnTo>
                <a:pt x="0" y="286134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9A6F2-7CB8-48B1-BC63-C884E6E23619}">
      <dsp:nvSpPr>
        <dsp:cNvPr id="0" name=""/>
        <dsp:cNvSpPr/>
      </dsp:nvSpPr>
      <dsp:spPr>
        <a:xfrm>
          <a:off x="3252579" y="2617959"/>
          <a:ext cx="2604451" cy="286270"/>
        </a:xfrm>
        <a:custGeom>
          <a:avLst/>
          <a:gdLst/>
          <a:ahLst/>
          <a:cxnLst/>
          <a:rect l="0" t="0" r="0" b="0"/>
          <a:pathLst>
            <a:path>
              <a:moveTo>
                <a:pt x="2604451" y="0"/>
              </a:moveTo>
              <a:lnTo>
                <a:pt x="2604451" y="143257"/>
              </a:lnTo>
              <a:lnTo>
                <a:pt x="0" y="143257"/>
              </a:lnTo>
              <a:lnTo>
                <a:pt x="0" y="286270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82C395-238A-43FD-AB6A-BAFD9FE353F0}">
      <dsp:nvSpPr>
        <dsp:cNvPr id="0" name=""/>
        <dsp:cNvSpPr/>
      </dsp:nvSpPr>
      <dsp:spPr>
        <a:xfrm>
          <a:off x="5811310" y="1703066"/>
          <a:ext cx="91440" cy="233880"/>
        </a:xfrm>
        <a:custGeom>
          <a:avLst/>
          <a:gdLst/>
          <a:ahLst/>
          <a:cxnLst/>
          <a:rect l="0" t="0" r="0" b="0"/>
          <a:pathLst>
            <a:path>
              <a:moveTo>
                <a:pt x="50817" y="0"/>
              </a:moveTo>
              <a:lnTo>
                <a:pt x="50817" y="90867"/>
              </a:lnTo>
              <a:lnTo>
                <a:pt x="45720" y="90867"/>
              </a:lnTo>
              <a:lnTo>
                <a:pt x="45720" y="233880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D7618-5A56-4F3B-A70B-381509F1AA38}">
      <dsp:nvSpPr>
        <dsp:cNvPr id="0" name=""/>
        <dsp:cNvSpPr/>
      </dsp:nvSpPr>
      <dsp:spPr>
        <a:xfrm>
          <a:off x="978582" y="2617939"/>
          <a:ext cx="118673" cy="3415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5057"/>
              </a:lnTo>
              <a:lnTo>
                <a:pt x="118673" y="3415057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57B60-CB49-4916-8E76-0DB87EB8DE4D}">
      <dsp:nvSpPr>
        <dsp:cNvPr id="0" name=""/>
        <dsp:cNvSpPr/>
      </dsp:nvSpPr>
      <dsp:spPr>
        <a:xfrm>
          <a:off x="978582" y="2617939"/>
          <a:ext cx="110487" cy="2762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2272"/>
              </a:lnTo>
              <a:lnTo>
                <a:pt x="110487" y="2762272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9EB798-40C5-49CB-9115-51E9FE26E702}">
      <dsp:nvSpPr>
        <dsp:cNvPr id="0" name=""/>
        <dsp:cNvSpPr/>
      </dsp:nvSpPr>
      <dsp:spPr>
        <a:xfrm>
          <a:off x="978582" y="2617939"/>
          <a:ext cx="99169" cy="2100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0941"/>
              </a:lnTo>
              <a:lnTo>
                <a:pt x="99169" y="2100941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FA1C39-FC2D-4A91-B187-17569FB54BD8}">
      <dsp:nvSpPr>
        <dsp:cNvPr id="0" name=""/>
        <dsp:cNvSpPr/>
      </dsp:nvSpPr>
      <dsp:spPr>
        <a:xfrm>
          <a:off x="978582" y="2617939"/>
          <a:ext cx="104807" cy="1452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2079"/>
              </a:lnTo>
              <a:lnTo>
                <a:pt x="104807" y="1452079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F6258E-6D43-4E93-B927-8F7CBD8BE437}">
      <dsp:nvSpPr>
        <dsp:cNvPr id="0" name=""/>
        <dsp:cNvSpPr/>
      </dsp:nvSpPr>
      <dsp:spPr>
        <a:xfrm>
          <a:off x="978582" y="2617939"/>
          <a:ext cx="100680" cy="642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348"/>
              </a:lnTo>
              <a:lnTo>
                <a:pt x="100680" y="642348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74C4BF-B91E-4059-B84E-58E67AED377F}">
      <dsp:nvSpPr>
        <dsp:cNvPr id="0" name=""/>
        <dsp:cNvSpPr/>
      </dsp:nvSpPr>
      <dsp:spPr>
        <a:xfrm>
          <a:off x="1523392" y="1703066"/>
          <a:ext cx="4338735" cy="233859"/>
        </a:xfrm>
        <a:custGeom>
          <a:avLst/>
          <a:gdLst/>
          <a:ahLst/>
          <a:cxnLst/>
          <a:rect l="0" t="0" r="0" b="0"/>
          <a:pathLst>
            <a:path>
              <a:moveTo>
                <a:pt x="4338735" y="0"/>
              </a:moveTo>
              <a:lnTo>
                <a:pt x="4338735" y="90847"/>
              </a:lnTo>
              <a:lnTo>
                <a:pt x="0" y="90847"/>
              </a:lnTo>
              <a:lnTo>
                <a:pt x="0" y="233859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912FF-8B68-4545-A9B7-AB212FA385F3}">
      <dsp:nvSpPr>
        <dsp:cNvPr id="0" name=""/>
        <dsp:cNvSpPr/>
      </dsp:nvSpPr>
      <dsp:spPr>
        <a:xfrm>
          <a:off x="5108070" y="796563"/>
          <a:ext cx="754058" cy="225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477"/>
              </a:lnTo>
              <a:lnTo>
                <a:pt x="754058" y="82477"/>
              </a:lnTo>
              <a:lnTo>
                <a:pt x="754058" y="225490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47C162-B7CB-40F7-B902-DF6CD2F9B8F7}">
      <dsp:nvSpPr>
        <dsp:cNvPr id="0" name=""/>
        <dsp:cNvSpPr/>
      </dsp:nvSpPr>
      <dsp:spPr>
        <a:xfrm>
          <a:off x="4318640" y="796563"/>
          <a:ext cx="789429" cy="225483"/>
        </a:xfrm>
        <a:custGeom>
          <a:avLst/>
          <a:gdLst/>
          <a:ahLst/>
          <a:cxnLst/>
          <a:rect l="0" t="0" r="0" b="0"/>
          <a:pathLst>
            <a:path>
              <a:moveTo>
                <a:pt x="789429" y="0"/>
              </a:moveTo>
              <a:lnTo>
                <a:pt x="789429" y="82470"/>
              </a:lnTo>
              <a:lnTo>
                <a:pt x="0" y="82470"/>
              </a:lnTo>
              <a:lnTo>
                <a:pt x="0" y="225483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398E3-F943-4A58-B6B5-3F6E25ECC487}">
      <dsp:nvSpPr>
        <dsp:cNvPr id="0" name=""/>
        <dsp:cNvSpPr/>
      </dsp:nvSpPr>
      <dsp:spPr>
        <a:xfrm>
          <a:off x="3042476" y="115537"/>
          <a:ext cx="1362025" cy="681012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Director</a:t>
          </a:r>
        </a:p>
      </dsp:txBody>
      <dsp:txXfrm>
        <a:off x="3042476" y="115537"/>
        <a:ext cx="1362025" cy="681012"/>
      </dsp:txXfrm>
    </dsp:sp>
    <dsp:sp modelId="{9711398F-3AAA-4DD9-BF60-6BE2A2286CE7}">
      <dsp:nvSpPr>
        <dsp:cNvPr id="0" name=""/>
        <dsp:cNvSpPr/>
      </dsp:nvSpPr>
      <dsp:spPr>
        <a:xfrm>
          <a:off x="4427057" y="115551"/>
          <a:ext cx="1362025" cy="681012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Director</a:t>
          </a:r>
          <a:r>
            <a:rPr lang="en-US" sz="1050" kern="1200" dirty="0"/>
            <a:t>	</a:t>
          </a:r>
        </a:p>
      </dsp:txBody>
      <dsp:txXfrm>
        <a:off x="4427057" y="115551"/>
        <a:ext cx="1362025" cy="681012"/>
      </dsp:txXfrm>
    </dsp:sp>
    <dsp:sp modelId="{7BE4B661-0AE0-4F09-88E8-8BDD59A90B07}">
      <dsp:nvSpPr>
        <dsp:cNvPr id="0" name=""/>
        <dsp:cNvSpPr/>
      </dsp:nvSpPr>
      <dsp:spPr>
        <a:xfrm>
          <a:off x="3637627" y="1022047"/>
          <a:ext cx="1362025" cy="681012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Legal Council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Contract Services</a:t>
          </a:r>
        </a:p>
      </dsp:txBody>
      <dsp:txXfrm>
        <a:off x="3637627" y="1022047"/>
        <a:ext cx="1362025" cy="681012"/>
      </dsp:txXfrm>
    </dsp:sp>
    <dsp:sp modelId="{39331418-D225-4FA0-8C5C-3484FA9DA630}">
      <dsp:nvSpPr>
        <dsp:cNvPr id="0" name=""/>
        <dsp:cNvSpPr/>
      </dsp:nvSpPr>
      <dsp:spPr>
        <a:xfrm>
          <a:off x="5181115" y="1022053"/>
          <a:ext cx="1362025" cy="681012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Fire Chief</a:t>
          </a:r>
          <a:endParaRPr lang="en-US" sz="1100" b="1" kern="1200" dirty="0"/>
        </a:p>
      </dsp:txBody>
      <dsp:txXfrm>
        <a:off x="5181115" y="1022053"/>
        <a:ext cx="1362025" cy="681012"/>
      </dsp:txXfrm>
    </dsp:sp>
    <dsp:sp modelId="{CA873224-01ED-40F1-898D-386AF0280B86}">
      <dsp:nvSpPr>
        <dsp:cNvPr id="0" name=""/>
        <dsp:cNvSpPr/>
      </dsp:nvSpPr>
      <dsp:spPr>
        <a:xfrm>
          <a:off x="842380" y="1936926"/>
          <a:ext cx="1362025" cy="681012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Division Chief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Fire Marshal</a:t>
          </a:r>
          <a:endParaRPr lang="en-US" sz="1050" i="1" kern="1200" dirty="0"/>
        </a:p>
      </dsp:txBody>
      <dsp:txXfrm>
        <a:off x="842380" y="1936926"/>
        <a:ext cx="1362025" cy="681012"/>
      </dsp:txXfrm>
    </dsp:sp>
    <dsp:sp modelId="{50A43083-2AC4-44DF-842D-3F47CCB194B5}">
      <dsp:nvSpPr>
        <dsp:cNvPr id="0" name=""/>
        <dsp:cNvSpPr/>
      </dsp:nvSpPr>
      <dsp:spPr>
        <a:xfrm>
          <a:off x="1079263" y="2908145"/>
          <a:ext cx="1362025" cy="704282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Deputy Fire Marshal</a:t>
          </a:r>
          <a:endParaRPr lang="en-US" sz="1050" i="1" kern="1200" dirty="0"/>
        </a:p>
      </dsp:txBody>
      <dsp:txXfrm>
        <a:off x="1079263" y="2908145"/>
        <a:ext cx="1362025" cy="704282"/>
      </dsp:txXfrm>
    </dsp:sp>
    <dsp:sp modelId="{08678366-6956-4817-9851-569DBF7217AD}">
      <dsp:nvSpPr>
        <dsp:cNvPr id="0" name=""/>
        <dsp:cNvSpPr/>
      </dsp:nvSpPr>
      <dsp:spPr>
        <a:xfrm>
          <a:off x="1083390" y="3783335"/>
          <a:ext cx="1362025" cy="573365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Fire Inspector II / Fire Investigator / Plans Examiner</a:t>
          </a:r>
          <a:endParaRPr lang="en-US" sz="1050" i="1" kern="1200" dirty="0"/>
        </a:p>
      </dsp:txBody>
      <dsp:txXfrm>
        <a:off x="1083390" y="3783335"/>
        <a:ext cx="1362025" cy="573365"/>
      </dsp:txXfrm>
    </dsp:sp>
    <dsp:sp modelId="{3D606712-D397-4DF9-84E7-F15137DB17D2}">
      <dsp:nvSpPr>
        <dsp:cNvPr id="0" name=""/>
        <dsp:cNvSpPr/>
      </dsp:nvSpPr>
      <dsp:spPr>
        <a:xfrm>
          <a:off x="1077751" y="4432197"/>
          <a:ext cx="1364763" cy="573365"/>
        </a:xfrm>
        <a:prstGeom prst="rect">
          <a:avLst/>
        </a:prstGeom>
        <a:solidFill>
          <a:srgbClr val="A80000"/>
        </a:solidFill>
        <a:ln w="3810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Fire Inspector I / Fire Investigator / Plans Examiner</a:t>
          </a:r>
        </a:p>
      </dsp:txBody>
      <dsp:txXfrm>
        <a:off x="1077751" y="4432197"/>
        <a:ext cx="1364763" cy="573365"/>
      </dsp:txXfrm>
    </dsp:sp>
    <dsp:sp modelId="{24A995F7-36F8-4798-818D-7A4ADF3879FA}">
      <dsp:nvSpPr>
        <dsp:cNvPr id="0" name=""/>
        <dsp:cNvSpPr/>
      </dsp:nvSpPr>
      <dsp:spPr>
        <a:xfrm>
          <a:off x="1089070" y="5093529"/>
          <a:ext cx="1362025" cy="573365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Fuels Management Engineer</a:t>
          </a:r>
          <a:endParaRPr lang="en-US" sz="1050" i="1" kern="1200" dirty="0"/>
        </a:p>
      </dsp:txBody>
      <dsp:txXfrm>
        <a:off x="1089070" y="5093529"/>
        <a:ext cx="1362025" cy="573365"/>
      </dsp:txXfrm>
    </dsp:sp>
    <dsp:sp modelId="{C0B809C9-7F04-4753-A5EC-76D6B34912D3}">
      <dsp:nvSpPr>
        <dsp:cNvPr id="0" name=""/>
        <dsp:cNvSpPr/>
      </dsp:nvSpPr>
      <dsp:spPr>
        <a:xfrm>
          <a:off x="1097256" y="5748391"/>
          <a:ext cx="1362025" cy="569210"/>
        </a:xfrm>
        <a:prstGeom prst="rect">
          <a:avLst/>
        </a:prstGeom>
        <a:solidFill>
          <a:srgbClr val="A80000"/>
        </a:solidFill>
        <a:ln w="38100" cap="rnd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Emergency Preparedness Coordinator / Public Education Officer</a:t>
          </a:r>
        </a:p>
      </dsp:txBody>
      <dsp:txXfrm>
        <a:off x="1097256" y="5748391"/>
        <a:ext cx="1362025" cy="569210"/>
      </dsp:txXfrm>
    </dsp:sp>
    <dsp:sp modelId="{F90BB8C6-C298-4651-A966-436757348C33}">
      <dsp:nvSpPr>
        <dsp:cNvPr id="0" name=""/>
        <dsp:cNvSpPr/>
      </dsp:nvSpPr>
      <dsp:spPr>
        <a:xfrm>
          <a:off x="5175466" y="1936946"/>
          <a:ext cx="1363128" cy="681012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Deputy Fire Chief</a:t>
          </a:r>
          <a:endParaRPr lang="en-US" sz="1050" b="1" i="1" kern="1200" dirty="0"/>
        </a:p>
      </dsp:txBody>
      <dsp:txXfrm>
        <a:off x="5175466" y="1936946"/>
        <a:ext cx="1363128" cy="681012"/>
      </dsp:txXfrm>
    </dsp:sp>
    <dsp:sp modelId="{100F3C4E-DA74-4EDC-88EA-F9DC4E2F8F75}">
      <dsp:nvSpPr>
        <dsp:cNvPr id="0" name=""/>
        <dsp:cNvSpPr/>
      </dsp:nvSpPr>
      <dsp:spPr>
        <a:xfrm>
          <a:off x="2571566" y="2904229"/>
          <a:ext cx="1362025" cy="681012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EMS B/C</a:t>
          </a:r>
          <a:endParaRPr lang="en-US" sz="1050" i="1" kern="1200" dirty="0"/>
        </a:p>
      </dsp:txBody>
      <dsp:txXfrm>
        <a:off x="2571566" y="2904229"/>
        <a:ext cx="1362025" cy="681012"/>
      </dsp:txXfrm>
    </dsp:sp>
    <dsp:sp modelId="{AEF146BF-05C3-4ABC-8D27-7E9270E0AF29}">
      <dsp:nvSpPr>
        <dsp:cNvPr id="0" name=""/>
        <dsp:cNvSpPr/>
      </dsp:nvSpPr>
      <dsp:spPr>
        <a:xfrm>
          <a:off x="4237187" y="2904093"/>
          <a:ext cx="1362025" cy="681012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Battalion Chief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A Shift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Logistics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</dsp:txBody>
      <dsp:txXfrm>
        <a:off x="4237187" y="2904093"/>
        <a:ext cx="1362025" cy="681012"/>
      </dsp:txXfrm>
    </dsp:sp>
    <dsp:sp modelId="{B85A467E-8D9E-4047-935B-4F5B6CAD49CF}">
      <dsp:nvSpPr>
        <dsp:cNvPr id="0" name=""/>
        <dsp:cNvSpPr/>
      </dsp:nvSpPr>
      <dsp:spPr>
        <a:xfrm>
          <a:off x="4548042" y="3774666"/>
          <a:ext cx="1362025" cy="573828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Engine 7, Rescue 7 </a:t>
          </a:r>
        </a:p>
      </dsp:txBody>
      <dsp:txXfrm>
        <a:off x="4548042" y="3774666"/>
        <a:ext cx="1362025" cy="573828"/>
      </dsp:txXfrm>
    </dsp:sp>
    <dsp:sp modelId="{2599156F-A35C-4FB6-8800-37E87F16DB55}">
      <dsp:nvSpPr>
        <dsp:cNvPr id="0" name=""/>
        <dsp:cNvSpPr/>
      </dsp:nvSpPr>
      <dsp:spPr>
        <a:xfrm>
          <a:off x="4560123" y="4501681"/>
          <a:ext cx="1362025" cy="573828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Engine  8,  Patrol 8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 Water Tender 8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 dirty="0"/>
        </a:p>
      </dsp:txBody>
      <dsp:txXfrm>
        <a:off x="4560123" y="4501681"/>
        <a:ext cx="1362025" cy="573828"/>
      </dsp:txXfrm>
    </dsp:sp>
    <dsp:sp modelId="{788533FF-66EA-4063-9520-979D93C36A88}">
      <dsp:nvSpPr>
        <dsp:cNvPr id="0" name=""/>
        <dsp:cNvSpPr/>
      </dsp:nvSpPr>
      <dsp:spPr>
        <a:xfrm>
          <a:off x="4556827" y="5186998"/>
          <a:ext cx="1362025" cy="577369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Engine 19</a:t>
          </a:r>
          <a:endParaRPr lang="en-US" sz="1000" b="1" kern="1200" dirty="0"/>
        </a:p>
      </dsp:txBody>
      <dsp:txXfrm>
        <a:off x="4556827" y="5186998"/>
        <a:ext cx="1362025" cy="577369"/>
      </dsp:txXfrm>
    </dsp:sp>
    <dsp:sp modelId="{6E698692-93F0-45B8-A8EE-F0045B4E84C7}">
      <dsp:nvSpPr>
        <dsp:cNvPr id="0" name=""/>
        <dsp:cNvSpPr/>
      </dsp:nvSpPr>
      <dsp:spPr>
        <a:xfrm>
          <a:off x="5867668" y="2904229"/>
          <a:ext cx="1362025" cy="681012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Battalion Chief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B Shift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Training</a:t>
          </a:r>
        </a:p>
      </dsp:txBody>
      <dsp:txXfrm>
        <a:off x="5867668" y="2904229"/>
        <a:ext cx="1362025" cy="681012"/>
      </dsp:txXfrm>
    </dsp:sp>
    <dsp:sp modelId="{4DE7705B-E70B-4E64-9565-4B97949A5B0A}">
      <dsp:nvSpPr>
        <dsp:cNvPr id="0" name=""/>
        <dsp:cNvSpPr/>
      </dsp:nvSpPr>
      <dsp:spPr>
        <a:xfrm>
          <a:off x="6208174" y="3762592"/>
          <a:ext cx="1362025" cy="573828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Engine 7, Rescue 7</a:t>
          </a:r>
        </a:p>
      </dsp:txBody>
      <dsp:txXfrm>
        <a:off x="6208174" y="3762592"/>
        <a:ext cx="1362025" cy="573828"/>
      </dsp:txXfrm>
    </dsp:sp>
    <dsp:sp modelId="{F35CFF05-720E-4778-B25F-0165E7B40154}">
      <dsp:nvSpPr>
        <dsp:cNvPr id="0" name=""/>
        <dsp:cNvSpPr/>
      </dsp:nvSpPr>
      <dsp:spPr>
        <a:xfrm>
          <a:off x="6176344" y="4486317"/>
          <a:ext cx="1362025" cy="573828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Engine 8, Patrol 8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Water Tender 8</a:t>
          </a:r>
        </a:p>
      </dsp:txBody>
      <dsp:txXfrm>
        <a:off x="6176344" y="4486317"/>
        <a:ext cx="1362025" cy="573828"/>
      </dsp:txXfrm>
    </dsp:sp>
    <dsp:sp modelId="{C6D8840D-0805-440C-99BD-8CD6B27E6BB6}">
      <dsp:nvSpPr>
        <dsp:cNvPr id="0" name=""/>
        <dsp:cNvSpPr/>
      </dsp:nvSpPr>
      <dsp:spPr>
        <a:xfrm>
          <a:off x="6159877" y="5200094"/>
          <a:ext cx="1362025" cy="572084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Engine 19</a:t>
          </a:r>
        </a:p>
      </dsp:txBody>
      <dsp:txXfrm>
        <a:off x="6159877" y="5200094"/>
        <a:ext cx="1362025" cy="572084"/>
      </dsp:txXfrm>
    </dsp:sp>
    <dsp:sp modelId="{73AEB887-2222-40C8-A76A-A84520BBD4E0}">
      <dsp:nvSpPr>
        <dsp:cNvPr id="0" name=""/>
        <dsp:cNvSpPr/>
      </dsp:nvSpPr>
      <dsp:spPr>
        <a:xfrm>
          <a:off x="7515719" y="2904229"/>
          <a:ext cx="1362025" cy="681012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Battalion Chief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 </a:t>
          </a:r>
          <a:r>
            <a:rPr lang="en-US" sz="1100" b="1" kern="1200" dirty="0"/>
            <a:t>C Shift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/>
            <a:t>Operations </a:t>
          </a:r>
          <a:endParaRPr lang="en-US" sz="1050" kern="1200" dirty="0"/>
        </a:p>
      </dsp:txBody>
      <dsp:txXfrm>
        <a:off x="7515719" y="2904229"/>
        <a:ext cx="1362025" cy="681012"/>
      </dsp:txXfrm>
    </dsp:sp>
    <dsp:sp modelId="{546CD6BC-B7C5-4F37-9AF3-76F0D421E74B}">
      <dsp:nvSpPr>
        <dsp:cNvPr id="0" name=""/>
        <dsp:cNvSpPr/>
      </dsp:nvSpPr>
      <dsp:spPr>
        <a:xfrm>
          <a:off x="7821384" y="3748317"/>
          <a:ext cx="1362025" cy="573828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Engine 7, Rescue 7</a:t>
          </a:r>
        </a:p>
      </dsp:txBody>
      <dsp:txXfrm>
        <a:off x="7821384" y="3748317"/>
        <a:ext cx="1362025" cy="573828"/>
      </dsp:txXfrm>
    </dsp:sp>
    <dsp:sp modelId="{BD795A86-848C-47F5-9EDB-9783B328267F}">
      <dsp:nvSpPr>
        <dsp:cNvPr id="0" name=""/>
        <dsp:cNvSpPr/>
      </dsp:nvSpPr>
      <dsp:spPr>
        <a:xfrm>
          <a:off x="7833370" y="4462925"/>
          <a:ext cx="1362025" cy="573828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Engine 8, Patrol 8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Water Tender 8</a:t>
          </a:r>
        </a:p>
      </dsp:txBody>
      <dsp:txXfrm>
        <a:off x="7833370" y="4462925"/>
        <a:ext cx="1362025" cy="573828"/>
      </dsp:txXfrm>
    </dsp:sp>
    <dsp:sp modelId="{208099A4-BB76-4BD0-906E-862CC154F246}">
      <dsp:nvSpPr>
        <dsp:cNvPr id="0" name=""/>
        <dsp:cNvSpPr/>
      </dsp:nvSpPr>
      <dsp:spPr>
        <a:xfrm>
          <a:off x="7859058" y="5183395"/>
          <a:ext cx="1365008" cy="575619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Engine 19</a:t>
          </a:r>
        </a:p>
      </dsp:txBody>
      <dsp:txXfrm>
        <a:off x="7859058" y="5183395"/>
        <a:ext cx="1365008" cy="575619"/>
      </dsp:txXfrm>
    </dsp:sp>
    <dsp:sp modelId="{2762C17A-5A49-489D-AEF7-86371261615A}">
      <dsp:nvSpPr>
        <dsp:cNvPr id="0" name=""/>
        <dsp:cNvSpPr/>
      </dsp:nvSpPr>
      <dsp:spPr>
        <a:xfrm>
          <a:off x="6692245" y="1937191"/>
          <a:ext cx="1362025" cy="681012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Finance Manager</a:t>
          </a:r>
          <a:endParaRPr lang="en-US" sz="1050" i="1" kern="1200" dirty="0"/>
        </a:p>
      </dsp:txBody>
      <dsp:txXfrm>
        <a:off x="6692245" y="1937191"/>
        <a:ext cx="1362025" cy="681012"/>
      </dsp:txXfrm>
    </dsp:sp>
    <dsp:sp modelId="{CD3B9D30-0E94-43A4-9A05-4DC149ECDB73}">
      <dsp:nvSpPr>
        <dsp:cNvPr id="0" name=""/>
        <dsp:cNvSpPr/>
      </dsp:nvSpPr>
      <dsp:spPr>
        <a:xfrm>
          <a:off x="8340296" y="1937191"/>
          <a:ext cx="1362025" cy="681012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Human Resource Manager </a:t>
          </a:r>
        </a:p>
      </dsp:txBody>
      <dsp:txXfrm>
        <a:off x="8340296" y="1937191"/>
        <a:ext cx="1362025" cy="681012"/>
      </dsp:txXfrm>
    </dsp:sp>
    <dsp:sp modelId="{A85B7287-2429-49AE-AE35-76F6642B2E63}">
      <dsp:nvSpPr>
        <dsp:cNvPr id="0" name=""/>
        <dsp:cNvSpPr/>
      </dsp:nvSpPr>
      <dsp:spPr>
        <a:xfrm>
          <a:off x="9916554" y="1937191"/>
          <a:ext cx="1362025" cy="681012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Executive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/>
            <a:t>Admin</a:t>
          </a:r>
          <a:endParaRPr lang="en-US" sz="1050" b="1" kern="1200" dirty="0"/>
        </a:p>
      </dsp:txBody>
      <dsp:txXfrm>
        <a:off x="9916554" y="1937191"/>
        <a:ext cx="1362025" cy="681012"/>
      </dsp:txXfrm>
    </dsp:sp>
    <dsp:sp modelId="{8AECC2C5-592C-46B3-AEFF-4E0A070A55ED}">
      <dsp:nvSpPr>
        <dsp:cNvPr id="0" name=""/>
        <dsp:cNvSpPr/>
      </dsp:nvSpPr>
      <dsp:spPr>
        <a:xfrm>
          <a:off x="5820436" y="115551"/>
          <a:ext cx="1362025" cy="681012"/>
        </a:xfrm>
        <a:prstGeom prst="rect">
          <a:avLst/>
        </a:prstGeom>
        <a:solidFill>
          <a:srgbClr val="A80000"/>
        </a:solidFill>
        <a:ln w="381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Director</a:t>
          </a:r>
          <a:endParaRPr lang="en-US" sz="1100" b="1" kern="1200" dirty="0"/>
        </a:p>
      </dsp:txBody>
      <dsp:txXfrm>
        <a:off x="5820436" y="115551"/>
        <a:ext cx="1362025" cy="681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31C92607-7D31-4A88-8324-D4F1F1AB20F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1DE43393-F8D1-441F-A259-55DD879C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99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A8344B9D-ECB8-485A-8EB9-C295143F4239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B46BFFCD-AAE1-443B-BA13-18DE53688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46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6BFFCD-AAE1-443B-BA13-18DE53688C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31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631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0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70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8759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49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01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66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31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8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44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66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1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9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0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26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003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59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9D36F22E-BB51-4670-BCB3-42293818BB7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324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  <p:sldLayoutId id="2147484112" r:id="rId12"/>
    <p:sldLayoutId id="2147484113" r:id="rId13"/>
    <p:sldLayoutId id="2147484114" r:id="rId14"/>
    <p:sldLayoutId id="2147484115" r:id="rId15"/>
    <p:sldLayoutId id="2147484116" r:id="rId16"/>
    <p:sldLayoutId id="214748411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descr="Hierarchy" title="SmartArt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58835025"/>
              </p:ext>
            </p:extLst>
          </p:nvPr>
        </p:nvGraphicFramePr>
        <p:xfrm>
          <a:off x="0" y="193964"/>
          <a:ext cx="11933382" cy="7045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04B0C30-D4E7-48AB-B516-B3941E504E3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422" y="323270"/>
            <a:ext cx="1396985" cy="150552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39792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FF747C5C-A8E8-4833-9E55-3D08FE4E48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9976695-B7C0-44A8-A33D-E044C0E399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122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Calisto MT</vt:lpstr>
      <vt:lpstr>Wingdings 2</vt:lpstr>
      <vt:lpstr>Slate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2017-07-21T20:40:51Z</dcterms:created>
  <dcterms:modified xsi:type="dcterms:W3CDTF">2023-12-21T21:54:21Z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TC040015609991</vt:lpwstr>
  </property>
</Properties>
</file>