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9"/>
  </p:notesMasterIdLst>
  <p:handoutMasterIdLst>
    <p:handoutMasterId r:id="rId20"/>
  </p:handoutMasterIdLst>
  <p:sldIdLst>
    <p:sldId id="277" r:id="rId5"/>
    <p:sldId id="257" r:id="rId6"/>
    <p:sldId id="278" r:id="rId7"/>
    <p:sldId id="263" r:id="rId8"/>
    <p:sldId id="279" r:id="rId9"/>
    <p:sldId id="280" r:id="rId10"/>
    <p:sldId id="281" r:id="rId11"/>
    <p:sldId id="258" r:id="rId12"/>
    <p:sldId id="282" r:id="rId13"/>
    <p:sldId id="283" r:id="rId14"/>
    <p:sldId id="284" r:id="rId15"/>
    <p:sldId id="285" r:id="rId16"/>
    <p:sldId id="274"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2CB50A-8CC4-41B2-81D9-6F9BFD8FBF9B}" v="14" dt="2024-01-16T01:52:48.600"/>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5220" autoAdjust="0"/>
  </p:normalViewPr>
  <p:slideViewPr>
    <p:cSldViewPr snapToGrid="0">
      <p:cViewPr varScale="1">
        <p:scale>
          <a:sx n="142" d="100"/>
          <a:sy n="142" d="100"/>
        </p:scale>
        <p:origin x="96" y="498"/>
      </p:cViewPr>
      <p:guideLst/>
    </p:cSldViewPr>
  </p:slideViewPr>
  <p:outlineViewPr>
    <p:cViewPr>
      <p:scale>
        <a:sx n="33" d="100"/>
        <a:sy n="33" d="100"/>
      </p:scale>
      <p:origin x="0" y="-21869"/>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62" d="100"/>
          <a:sy n="62" d="100"/>
        </p:scale>
        <p:origin x="2179"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Giuliacci" userId="5a6443f1-ece2-487f-b55a-1af4949b83b4" providerId="ADAL" clId="{E72CB50A-8CC4-41B2-81D9-6F9BFD8FBF9B}"/>
    <pc:docChg chg="undo custSel addSld delSld modSld">
      <pc:chgData name="Kim Giuliacci" userId="5a6443f1-ece2-487f-b55a-1af4949b83b4" providerId="ADAL" clId="{E72CB50A-8CC4-41B2-81D9-6F9BFD8FBF9B}" dt="2024-01-16T01:52:48.600" v="3676" actId="14826"/>
      <pc:docMkLst>
        <pc:docMk/>
      </pc:docMkLst>
      <pc:sldChg chg="delSp mod">
        <pc:chgData name="Kim Giuliacci" userId="5a6443f1-ece2-487f-b55a-1af4949b83b4" providerId="ADAL" clId="{E72CB50A-8CC4-41B2-81D9-6F9BFD8FBF9B}" dt="2024-01-16T01:34:04.370" v="2854" actId="478"/>
        <pc:sldMkLst>
          <pc:docMk/>
          <pc:sldMk cId="2815339507" sldId="257"/>
        </pc:sldMkLst>
        <pc:spChg chg="del">
          <ac:chgData name="Kim Giuliacci" userId="5a6443f1-ece2-487f-b55a-1af4949b83b4" providerId="ADAL" clId="{E72CB50A-8CC4-41B2-81D9-6F9BFD8FBF9B}" dt="2024-01-16T01:34:04.370" v="2854" actId="478"/>
          <ac:spMkLst>
            <pc:docMk/>
            <pc:sldMk cId="2815339507" sldId="257"/>
            <ac:spMk id="58" creationId="{4DDD181B-D1CF-4E5A-B354-DE584F3F2B23}"/>
          </ac:spMkLst>
        </pc:spChg>
      </pc:sldChg>
      <pc:sldChg chg="addSp delSp modSp mod setBg">
        <pc:chgData name="Kim Giuliacci" userId="5a6443f1-ece2-487f-b55a-1af4949b83b4" providerId="ADAL" clId="{E72CB50A-8CC4-41B2-81D9-6F9BFD8FBF9B}" dt="2024-01-16T01:07:30.893" v="1972" actId="26606"/>
        <pc:sldMkLst>
          <pc:docMk/>
          <pc:sldMk cId="4241272432" sldId="258"/>
        </pc:sldMkLst>
        <pc:spChg chg="add del mod">
          <ac:chgData name="Kim Giuliacci" userId="5a6443f1-ece2-487f-b55a-1af4949b83b4" providerId="ADAL" clId="{E72CB50A-8CC4-41B2-81D9-6F9BFD8FBF9B}" dt="2024-01-16T01:05:43.432" v="1968" actId="21"/>
          <ac:spMkLst>
            <pc:docMk/>
            <pc:sldMk cId="4241272432" sldId="258"/>
            <ac:spMk id="3" creationId="{7274EB99-D912-697A-06D3-72BBDDA70602}"/>
          </ac:spMkLst>
        </pc:spChg>
        <pc:spChg chg="del">
          <ac:chgData name="Kim Giuliacci" userId="5a6443f1-ece2-487f-b55a-1af4949b83b4" providerId="ADAL" clId="{E72CB50A-8CC4-41B2-81D9-6F9BFD8FBF9B}" dt="2024-01-16T01:04:28.232" v="1960" actId="21"/>
          <ac:spMkLst>
            <pc:docMk/>
            <pc:sldMk cId="4241272432" sldId="258"/>
            <ac:spMk id="5" creationId="{0341AF6A-3D5A-4E1F-AF01-A82A15DA56A4}"/>
          </ac:spMkLst>
        </pc:spChg>
        <pc:spChg chg="add del mod">
          <ac:chgData name="Kim Giuliacci" userId="5a6443f1-ece2-487f-b55a-1af4949b83b4" providerId="ADAL" clId="{E72CB50A-8CC4-41B2-81D9-6F9BFD8FBF9B}" dt="2024-01-16T01:04:35.451" v="1962" actId="21"/>
          <ac:spMkLst>
            <pc:docMk/>
            <pc:sldMk cId="4241272432" sldId="258"/>
            <ac:spMk id="6" creationId="{A6E28078-A679-CA59-395E-86941E572012}"/>
          </ac:spMkLst>
        </pc:spChg>
        <pc:spChg chg="del">
          <ac:chgData name="Kim Giuliacci" userId="5a6443f1-ece2-487f-b55a-1af4949b83b4" providerId="ADAL" clId="{E72CB50A-8CC4-41B2-81D9-6F9BFD8FBF9B}" dt="2024-01-16T01:04:25.361" v="1959" actId="21"/>
          <ac:spMkLst>
            <pc:docMk/>
            <pc:sldMk cId="4241272432" sldId="258"/>
            <ac:spMk id="10" creationId="{A8B3045B-F983-455A-805B-F6137A20774C}"/>
          </ac:spMkLst>
        </pc:spChg>
        <pc:spChg chg="add mod">
          <ac:chgData name="Kim Giuliacci" userId="5a6443f1-ece2-487f-b55a-1af4949b83b4" providerId="ADAL" clId="{E72CB50A-8CC4-41B2-81D9-6F9BFD8FBF9B}" dt="2024-01-16T01:07:30.893" v="1972" actId="26606"/>
          <ac:spMkLst>
            <pc:docMk/>
            <pc:sldMk cId="4241272432" sldId="258"/>
            <ac:spMk id="11" creationId="{209FC988-2F1F-2ED4-EBC9-DB5BC46D2C5A}"/>
          </ac:spMkLst>
        </pc:spChg>
        <pc:spChg chg="del">
          <ac:chgData name="Kim Giuliacci" userId="5a6443f1-ece2-487f-b55a-1af4949b83b4" providerId="ADAL" clId="{E72CB50A-8CC4-41B2-81D9-6F9BFD8FBF9B}" dt="2024-01-16T01:05:35.641" v="1967" actId="478"/>
          <ac:spMkLst>
            <pc:docMk/>
            <pc:sldMk cId="4241272432" sldId="258"/>
            <ac:spMk id="24" creationId="{3237E011-7540-4769-B01C-BBFC9632DD3A}"/>
          </ac:spMkLst>
        </pc:spChg>
        <pc:spChg chg="add">
          <ac:chgData name="Kim Giuliacci" userId="5a6443f1-ece2-487f-b55a-1af4949b83b4" providerId="ADAL" clId="{E72CB50A-8CC4-41B2-81D9-6F9BFD8FBF9B}" dt="2024-01-16T01:07:30.893" v="1972" actId="26606"/>
          <ac:spMkLst>
            <pc:docMk/>
            <pc:sldMk cId="4241272432" sldId="258"/>
            <ac:spMk id="1031" creationId="{9B7AD9F6-8CE7-4299-8FC6-328F4DCD3FF9}"/>
          </ac:spMkLst>
        </pc:spChg>
        <pc:spChg chg="add">
          <ac:chgData name="Kim Giuliacci" userId="5a6443f1-ece2-487f-b55a-1af4949b83b4" providerId="ADAL" clId="{E72CB50A-8CC4-41B2-81D9-6F9BFD8FBF9B}" dt="2024-01-16T01:07:30.893" v="1972" actId="26606"/>
          <ac:spMkLst>
            <pc:docMk/>
            <pc:sldMk cId="4241272432" sldId="258"/>
            <ac:spMk id="1033" creationId="{F49775AF-8896-43EE-92C6-83497D6DC56F}"/>
          </ac:spMkLst>
        </pc:spChg>
        <pc:picChg chg="add del mod">
          <ac:chgData name="Kim Giuliacci" userId="5a6443f1-ece2-487f-b55a-1af4949b83b4" providerId="ADAL" clId="{E72CB50A-8CC4-41B2-81D9-6F9BFD8FBF9B}" dt="2024-01-16T01:05:29.340" v="1966" actId="478"/>
          <ac:picMkLst>
            <pc:docMk/>
            <pc:sldMk cId="4241272432" sldId="258"/>
            <ac:picMk id="8" creationId="{DB710169-3D09-E7C2-3170-BDD5CCD0823A}"/>
          </ac:picMkLst>
        </pc:picChg>
        <pc:picChg chg="del">
          <ac:chgData name="Kim Giuliacci" userId="5a6443f1-ece2-487f-b55a-1af4949b83b4" providerId="ADAL" clId="{E72CB50A-8CC4-41B2-81D9-6F9BFD8FBF9B}" dt="2024-01-16T01:04:31.792" v="1961" actId="21"/>
          <ac:picMkLst>
            <pc:docMk/>
            <pc:sldMk cId="4241272432" sldId="258"/>
            <ac:picMk id="16" creationId="{C1B138FC-3C84-469E-A058-94102F777E54}"/>
          </ac:picMkLst>
        </pc:picChg>
        <pc:picChg chg="add mod">
          <ac:chgData name="Kim Giuliacci" userId="5a6443f1-ece2-487f-b55a-1af4949b83b4" providerId="ADAL" clId="{E72CB50A-8CC4-41B2-81D9-6F9BFD8FBF9B}" dt="2024-01-16T01:07:30.893" v="1972" actId="26606"/>
          <ac:picMkLst>
            <pc:docMk/>
            <pc:sldMk cId="4241272432" sldId="258"/>
            <ac:picMk id="1026" creationId="{F7414834-1BD0-DEEF-5702-3619D2C7169F}"/>
          </ac:picMkLst>
        </pc:picChg>
      </pc:sldChg>
      <pc:sldChg chg="del">
        <pc:chgData name="Kim Giuliacci" userId="5a6443f1-ece2-487f-b55a-1af4949b83b4" providerId="ADAL" clId="{E72CB50A-8CC4-41B2-81D9-6F9BFD8FBF9B}" dt="2024-01-16T01:03:48.723" v="1958" actId="2696"/>
        <pc:sldMkLst>
          <pc:docMk/>
          <pc:sldMk cId="860759002" sldId="260"/>
        </pc:sldMkLst>
      </pc:sldChg>
      <pc:sldChg chg="del">
        <pc:chgData name="Kim Giuliacci" userId="5a6443f1-ece2-487f-b55a-1af4949b83b4" providerId="ADAL" clId="{E72CB50A-8CC4-41B2-81D9-6F9BFD8FBF9B}" dt="2024-01-16T01:03:07.593" v="1947" actId="2696"/>
        <pc:sldMkLst>
          <pc:docMk/>
          <pc:sldMk cId="3984440688" sldId="261"/>
        </pc:sldMkLst>
      </pc:sldChg>
      <pc:sldChg chg="del">
        <pc:chgData name="Kim Giuliacci" userId="5a6443f1-ece2-487f-b55a-1af4949b83b4" providerId="ADAL" clId="{E72CB50A-8CC4-41B2-81D9-6F9BFD8FBF9B}" dt="2024-01-16T01:03:37.223" v="1954" actId="2696"/>
        <pc:sldMkLst>
          <pc:docMk/>
          <pc:sldMk cId="3372486172" sldId="262"/>
        </pc:sldMkLst>
      </pc:sldChg>
      <pc:sldChg chg="delSp mod">
        <pc:chgData name="Kim Giuliacci" userId="5a6443f1-ece2-487f-b55a-1af4949b83b4" providerId="ADAL" clId="{E72CB50A-8CC4-41B2-81D9-6F9BFD8FBF9B}" dt="2024-01-16T01:33:59.707" v="2853" actId="478"/>
        <pc:sldMkLst>
          <pc:docMk/>
          <pc:sldMk cId="2174002491" sldId="263"/>
        </pc:sldMkLst>
        <pc:spChg chg="del">
          <ac:chgData name="Kim Giuliacci" userId="5a6443f1-ece2-487f-b55a-1af4949b83b4" providerId="ADAL" clId="{E72CB50A-8CC4-41B2-81D9-6F9BFD8FBF9B}" dt="2024-01-16T01:33:59.707" v="2853" actId="478"/>
          <ac:spMkLst>
            <pc:docMk/>
            <pc:sldMk cId="2174002491" sldId="263"/>
            <ac:spMk id="324" creationId="{F3416D3B-8D80-4408-8E8E-08E7B3A092C0}"/>
          </ac:spMkLst>
        </pc:spChg>
      </pc:sldChg>
      <pc:sldChg chg="del">
        <pc:chgData name="Kim Giuliacci" userId="5a6443f1-ece2-487f-b55a-1af4949b83b4" providerId="ADAL" clId="{E72CB50A-8CC4-41B2-81D9-6F9BFD8FBF9B}" dt="2024-01-16T01:02:51.632" v="1946" actId="2696"/>
        <pc:sldMkLst>
          <pc:docMk/>
          <pc:sldMk cId="2883553059" sldId="264"/>
        </pc:sldMkLst>
      </pc:sldChg>
      <pc:sldChg chg="del">
        <pc:chgData name="Kim Giuliacci" userId="5a6443f1-ece2-487f-b55a-1af4949b83b4" providerId="ADAL" clId="{E72CB50A-8CC4-41B2-81D9-6F9BFD8FBF9B}" dt="2024-01-16T01:03:46.208" v="1957" actId="2696"/>
        <pc:sldMkLst>
          <pc:docMk/>
          <pc:sldMk cId="2316932" sldId="265"/>
        </pc:sldMkLst>
      </pc:sldChg>
      <pc:sldChg chg="del">
        <pc:chgData name="Kim Giuliacci" userId="5a6443f1-ece2-487f-b55a-1af4949b83b4" providerId="ADAL" clId="{E72CB50A-8CC4-41B2-81D9-6F9BFD8FBF9B}" dt="2024-01-16T01:03:43.340" v="1956" actId="2696"/>
        <pc:sldMkLst>
          <pc:docMk/>
          <pc:sldMk cId="790109063" sldId="266"/>
        </pc:sldMkLst>
      </pc:sldChg>
      <pc:sldChg chg="del">
        <pc:chgData name="Kim Giuliacci" userId="5a6443f1-ece2-487f-b55a-1af4949b83b4" providerId="ADAL" clId="{E72CB50A-8CC4-41B2-81D9-6F9BFD8FBF9B}" dt="2024-01-16T01:03:34.137" v="1953" actId="2696"/>
        <pc:sldMkLst>
          <pc:docMk/>
          <pc:sldMk cId="1604891360" sldId="267"/>
        </pc:sldMkLst>
      </pc:sldChg>
      <pc:sldChg chg="del">
        <pc:chgData name="Kim Giuliacci" userId="5a6443f1-ece2-487f-b55a-1af4949b83b4" providerId="ADAL" clId="{E72CB50A-8CC4-41B2-81D9-6F9BFD8FBF9B}" dt="2024-01-16T01:03:30.731" v="1952" actId="2696"/>
        <pc:sldMkLst>
          <pc:docMk/>
          <pc:sldMk cId="3849563807" sldId="269"/>
        </pc:sldMkLst>
      </pc:sldChg>
      <pc:sldChg chg="del">
        <pc:chgData name="Kim Giuliacci" userId="5a6443f1-ece2-487f-b55a-1af4949b83b4" providerId="ADAL" clId="{E72CB50A-8CC4-41B2-81D9-6F9BFD8FBF9B}" dt="2024-01-16T01:03:27.477" v="1951" actId="2696"/>
        <pc:sldMkLst>
          <pc:docMk/>
          <pc:sldMk cId="1404125716" sldId="270"/>
        </pc:sldMkLst>
      </pc:sldChg>
      <pc:sldChg chg="del">
        <pc:chgData name="Kim Giuliacci" userId="5a6443f1-ece2-487f-b55a-1af4949b83b4" providerId="ADAL" clId="{E72CB50A-8CC4-41B2-81D9-6F9BFD8FBF9B}" dt="2024-01-16T01:03:24.931" v="1950" actId="2696"/>
        <pc:sldMkLst>
          <pc:docMk/>
          <pc:sldMk cId="2732533740" sldId="271"/>
        </pc:sldMkLst>
      </pc:sldChg>
      <pc:sldChg chg="del">
        <pc:chgData name="Kim Giuliacci" userId="5a6443f1-ece2-487f-b55a-1af4949b83b4" providerId="ADAL" clId="{E72CB50A-8CC4-41B2-81D9-6F9BFD8FBF9B}" dt="2024-01-16T01:03:21.978" v="1949" actId="2696"/>
        <pc:sldMkLst>
          <pc:docMk/>
          <pc:sldMk cId="3411526660" sldId="272"/>
        </pc:sldMkLst>
      </pc:sldChg>
      <pc:sldChg chg="del">
        <pc:chgData name="Kim Giuliacci" userId="5a6443f1-ece2-487f-b55a-1af4949b83b4" providerId="ADAL" clId="{E72CB50A-8CC4-41B2-81D9-6F9BFD8FBF9B}" dt="2024-01-16T01:03:17.605" v="1948" actId="2696"/>
        <pc:sldMkLst>
          <pc:docMk/>
          <pc:sldMk cId="598063663" sldId="273"/>
        </pc:sldMkLst>
      </pc:sldChg>
      <pc:sldChg chg="addSp delSp modSp mod">
        <pc:chgData name="Kim Giuliacci" userId="5a6443f1-ece2-487f-b55a-1af4949b83b4" providerId="ADAL" clId="{E72CB50A-8CC4-41B2-81D9-6F9BFD8FBF9B}" dt="2024-01-16T01:51:30.622" v="3549" actId="14100"/>
        <pc:sldMkLst>
          <pc:docMk/>
          <pc:sldMk cId="204619446" sldId="274"/>
        </pc:sldMkLst>
        <pc:spChg chg="del">
          <ac:chgData name="Kim Giuliacci" userId="5a6443f1-ece2-487f-b55a-1af4949b83b4" providerId="ADAL" clId="{E72CB50A-8CC4-41B2-81D9-6F9BFD8FBF9B}" dt="2024-01-16T01:50:11.277" v="3538" actId="478"/>
          <ac:spMkLst>
            <pc:docMk/>
            <pc:sldMk cId="204619446" sldId="274"/>
            <ac:spMk id="3" creationId="{CEAB7E33-6C5A-49D2-AA9F-51E7DEA11D3B}"/>
          </ac:spMkLst>
        </pc:spChg>
        <pc:spChg chg="mod ord">
          <ac:chgData name="Kim Giuliacci" userId="5a6443f1-ece2-487f-b55a-1af4949b83b4" providerId="ADAL" clId="{E72CB50A-8CC4-41B2-81D9-6F9BFD8FBF9B}" dt="2024-01-16T01:51:30.622" v="3549" actId="14100"/>
          <ac:spMkLst>
            <pc:docMk/>
            <pc:sldMk cId="204619446" sldId="274"/>
            <ac:spMk id="21" creationId="{1ACAAE1E-C644-4F5F-B013-E7D2D2C82E71}"/>
          </ac:spMkLst>
        </pc:spChg>
        <pc:picChg chg="add mod">
          <ac:chgData name="Kim Giuliacci" userId="5a6443f1-ece2-487f-b55a-1af4949b83b4" providerId="ADAL" clId="{E72CB50A-8CC4-41B2-81D9-6F9BFD8FBF9B}" dt="2024-01-16T01:50:41.084" v="3546" actId="1076"/>
          <ac:picMkLst>
            <pc:docMk/>
            <pc:sldMk cId="204619446" sldId="274"/>
            <ac:picMk id="5" creationId="{915BB4B4-D1BB-7FA4-7E12-553AE6940DA8}"/>
          </ac:picMkLst>
        </pc:picChg>
        <pc:picChg chg="mod">
          <ac:chgData name="Kim Giuliacci" userId="5a6443f1-ece2-487f-b55a-1af4949b83b4" providerId="ADAL" clId="{E72CB50A-8CC4-41B2-81D9-6F9BFD8FBF9B}" dt="2024-01-16T01:50:08.405" v="3537" actId="1076"/>
          <ac:picMkLst>
            <pc:docMk/>
            <pc:sldMk cId="204619446" sldId="274"/>
            <ac:picMk id="12" creationId="{86DB35FE-DA40-47CA-AC01-10AFBE90D479}"/>
          </ac:picMkLst>
        </pc:picChg>
      </pc:sldChg>
      <pc:sldChg chg="delSp modSp mod">
        <pc:chgData name="Kim Giuliacci" userId="5a6443f1-ece2-487f-b55a-1af4949b83b4" providerId="ADAL" clId="{E72CB50A-8CC4-41B2-81D9-6F9BFD8FBF9B}" dt="2024-01-16T01:52:48.600" v="3676" actId="14826"/>
        <pc:sldMkLst>
          <pc:docMk/>
          <pc:sldMk cId="1851646291" sldId="275"/>
        </pc:sldMkLst>
        <pc:spChg chg="del">
          <ac:chgData name="Kim Giuliacci" userId="5a6443f1-ece2-487f-b55a-1af4949b83b4" providerId="ADAL" clId="{E72CB50A-8CC4-41B2-81D9-6F9BFD8FBF9B}" dt="2024-01-16T01:52:34.471" v="3675" actId="478"/>
          <ac:spMkLst>
            <pc:docMk/>
            <pc:sldMk cId="1851646291" sldId="275"/>
            <ac:spMk id="3" creationId="{45AB52D9-2BE1-41EE-B28C-4DEDAEFD750F}"/>
          </ac:spMkLst>
        </pc:spChg>
        <pc:spChg chg="mod">
          <ac:chgData name="Kim Giuliacci" userId="5a6443f1-ece2-487f-b55a-1af4949b83b4" providerId="ADAL" clId="{E72CB50A-8CC4-41B2-81D9-6F9BFD8FBF9B}" dt="2024-01-16T01:52:18.545" v="3674" actId="20577"/>
          <ac:spMkLst>
            <pc:docMk/>
            <pc:sldMk cId="1851646291" sldId="275"/>
            <ac:spMk id="9" creationId="{0BF8A3EA-3C0A-457C-ACBD-FA9FBF4DCB9F}"/>
          </ac:spMkLst>
        </pc:spChg>
        <pc:picChg chg="mod">
          <ac:chgData name="Kim Giuliacci" userId="5a6443f1-ece2-487f-b55a-1af4949b83b4" providerId="ADAL" clId="{E72CB50A-8CC4-41B2-81D9-6F9BFD8FBF9B}" dt="2024-01-16T01:52:48.600" v="3676" actId="14826"/>
          <ac:picMkLst>
            <pc:docMk/>
            <pc:sldMk cId="1851646291" sldId="275"/>
            <ac:picMk id="18" creationId="{594B2289-B469-43CF-B394-071C6B0A4DD5}"/>
          </ac:picMkLst>
        </pc:picChg>
      </pc:sldChg>
      <pc:sldChg chg="del">
        <pc:chgData name="Kim Giuliacci" userId="5a6443f1-ece2-487f-b55a-1af4949b83b4" providerId="ADAL" clId="{E72CB50A-8CC4-41B2-81D9-6F9BFD8FBF9B}" dt="2024-01-16T01:03:40.161" v="1955" actId="2696"/>
        <pc:sldMkLst>
          <pc:docMk/>
          <pc:sldMk cId="323263871" sldId="276"/>
        </pc:sldMkLst>
      </pc:sldChg>
      <pc:sldChg chg="delSp modSp mod">
        <pc:chgData name="Kim Giuliacci" userId="5a6443f1-ece2-487f-b55a-1af4949b83b4" providerId="ADAL" clId="{E72CB50A-8CC4-41B2-81D9-6F9BFD8FBF9B}" dt="2024-01-16T01:37:35.314" v="3040" actId="20577"/>
        <pc:sldMkLst>
          <pc:docMk/>
          <pc:sldMk cId="1739116748" sldId="279"/>
        </pc:sldMkLst>
        <pc:spChg chg="mod">
          <ac:chgData name="Kim Giuliacci" userId="5a6443f1-ece2-487f-b55a-1af4949b83b4" providerId="ADAL" clId="{E72CB50A-8CC4-41B2-81D9-6F9BFD8FBF9B}" dt="2024-01-16T01:37:35.314" v="3040" actId="20577"/>
          <ac:spMkLst>
            <pc:docMk/>
            <pc:sldMk cId="1739116748" sldId="279"/>
            <ac:spMk id="3" creationId="{A41C0D97-48F6-2EF8-0877-889434B5C35B}"/>
          </ac:spMkLst>
        </pc:spChg>
        <pc:spChg chg="del">
          <ac:chgData name="Kim Giuliacci" userId="5a6443f1-ece2-487f-b55a-1af4949b83b4" providerId="ADAL" clId="{E72CB50A-8CC4-41B2-81D9-6F9BFD8FBF9B}" dt="2024-01-16T01:33:55.977" v="2852" actId="478"/>
          <ac:spMkLst>
            <pc:docMk/>
            <pc:sldMk cId="1739116748" sldId="279"/>
            <ac:spMk id="13" creationId="{276BEBEE-BD3E-9318-6B40-8D4C6934D841}"/>
          </ac:spMkLst>
        </pc:spChg>
        <pc:spChg chg="mod">
          <ac:chgData name="Kim Giuliacci" userId="5a6443f1-ece2-487f-b55a-1af4949b83b4" providerId="ADAL" clId="{E72CB50A-8CC4-41B2-81D9-6F9BFD8FBF9B}" dt="2024-01-16T00:57:22.615" v="1418" actId="20577"/>
          <ac:spMkLst>
            <pc:docMk/>
            <pc:sldMk cId="1739116748" sldId="279"/>
            <ac:spMk id="16" creationId="{B559C145-C36E-7B9A-642C-D9E7C18036A9}"/>
          </ac:spMkLst>
        </pc:spChg>
        <pc:spChg chg="mod">
          <ac:chgData name="Kim Giuliacci" userId="5a6443f1-ece2-487f-b55a-1af4949b83b4" providerId="ADAL" clId="{E72CB50A-8CC4-41B2-81D9-6F9BFD8FBF9B}" dt="2024-01-16T00:55:00.818" v="1171" actId="20577"/>
          <ac:spMkLst>
            <pc:docMk/>
            <pc:sldMk cId="1739116748" sldId="279"/>
            <ac:spMk id="18" creationId="{4392C730-49D7-B0D0-4F3F-5D3BC83A3E82}"/>
          </ac:spMkLst>
        </pc:spChg>
        <pc:spChg chg="mod">
          <ac:chgData name="Kim Giuliacci" userId="5a6443f1-ece2-487f-b55a-1af4949b83b4" providerId="ADAL" clId="{E72CB50A-8CC4-41B2-81D9-6F9BFD8FBF9B}" dt="2024-01-16T00:56:34.625" v="1284" actId="20577"/>
          <ac:spMkLst>
            <pc:docMk/>
            <pc:sldMk cId="1739116748" sldId="279"/>
            <ac:spMk id="19" creationId="{85462CD7-597C-A86E-0F37-BF51F3D634A7}"/>
          </ac:spMkLst>
        </pc:spChg>
      </pc:sldChg>
      <pc:sldChg chg="addSp delSp modSp mod">
        <pc:chgData name="Kim Giuliacci" userId="5a6443f1-ece2-487f-b55a-1af4949b83b4" providerId="ADAL" clId="{E72CB50A-8CC4-41B2-81D9-6F9BFD8FBF9B}" dt="2024-01-16T01:00:42.913" v="1702" actId="20577"/>
        <pc:sldMkLst>
          <pc:docMk/>
          <pc:sldMk cId="2800473805" sldId="280"/>
        </pc:sldMkLst>
        <pc:spChg chg="mod">
          <ac:chgData name="Kim Giuliacci" userId="5a6443f1-ece2-487f-b55a-1af4949b83b4" providerId="ADAL" clId="{E72CB50A-8CC4-41B2-81D9-6F9BFD8FBF9B}" dt="2024-01-16T00:38:17.216" v="193" actId="20577"/>
          <ac:spMkLst>
            <pc:docMk/>
            <pc:sldMk cId="2800473805" sldId="280"/>
            <ac:spMk id="6" creationId="{19638EC2-BCC3-DE34-409E-5EFA4062AB40}"/>
          </ac:spMkLst>
        </pc:spChg>
        <pc:spChg chg="mod">
          <ac:chgData name="Kim Giuliacci" userId="5a6443f1-ece2-487f-b55a-1af4949b83b4" providerId="ADAL" clId="{E72CB50A-8CC4-41B2-81D9-6F9BFD8FBF9B}" dt="2024-01-16T00:39:07.164" v="265" actId="20577"/>
          <ac:spMkLst>
            <pc:docMk/>
            <pc:sldMk cId="2800473805" sldId="280"/>
            <ac:spMk id="7" creationId="{8E79E1D2-C24E-60F4-3B6A-6622243FA9DC}"/>
          </ac:spMkLst>
        </pc:spChg>
        <pc:spChg chg="mod">
          <ac:chgData name="Kim Giuliacci" userId="5a6443f1-ece2-487f-b55a-1af4949b83b4" providerId="ADAL" clId="{E72CB50A-8CC4-41B2-81D9-6F9BFD8FBF9B}" dt="2024-01-16T00:40:15.203" v="342" actId="20577"/>
          <ac:spMkLst>
            <pc:docMk/>
            <pc:sldMk cId="2800473805" sldId="280"/>
            <ac:spMk id="8" creationId="{4997FEA7-4C9B-2C2D-8BCF-C2ED9C511BC4}"/>
          </ac:spMkLst>
        </pc:spChg>
        <pc:spChg chg="mod">
          <ac:chgData name="Kim Giuliacci" userId="5a6443f1-ece2-487f-b55a-1af4949b83b4" providerId="ADAL" clId="{E72CB50A-8CC4-41B2-81D9-6F9BFD8FBF9B}" dt="2024-01-16T00:41:07.453" v="398" actId="20577"/>
          <ac:spMkLst>
            <pc:docMk/>
            <pc:sldMk cId="2800473805" sldId="280"/>
            <ac:spMk id="9" creationId="{7602D96B-1690-9B63-8788-0E02196F409E}"/>
          </ac:spMkLst>
        </pc:spChg>
        <pc:spChg chg="mod">
          <ac:chgData name="Kim Giuliacci" userId="5a6443f1-ece2-487f-b55a-1af4949b83b4" providerId="ADAL" clId="{E72CB50A-8CC4-41B2-81D9-6F9BFD8FBF9B}" dt="2024-01-16T00:45:12.505" v="581" actId="12"/>
          <ac:spMkLst>
            <pc:docMk/>
            <pc:sldMk cId="2800473805" sldId="280"/>
            <ac:spMk id="10" creationId="{6508F625-98AD-1354-A740-151D7D06A4BD}"/>
          </ac:spMkLst>
        </pc:spChg>
        <pc:spChg chg="mod">
          <ac:chgData name="Kim Giuliacci" userId="5a6443f1-ece2-487f-b55a-1af4949b83b4" providerId="ADAL" clId="{E72CB50A-8CC4-41B2-81D9-6F9BFD8FBF9B}" dt="2024-01-16T00:46:11.906" v="603" actId="20577"/>
          <ac:spMkLst>
            <pc:docMk/>
            <pc:sldMk cId="2800473805" sldId="280"/>
            <ac:spMk id="11" creationId="{E281CD73-EB8A-FEA7-F661-3D753D552EE4}"/>
          </ac:spMkLst>
        </pc:spChg>
        <pc:spChg chg="mod">
          <ac:chgData name="Kim Giuliacci" userId="5a6443f1-ece2-487f-b55a-1af4949b83b4" providerId="ADAL" clId="{E72CB50A-8CC4-41B2-81D9-6F9BFD8FBF9B}" dt="2024-01-16T01:00:42.913" v="1702" actId="20577"/>
          <ac:spMkLst>
            <pc:docMk/>
            <pc:sldMk cId="2800473805" sldId="280"/>
            <ac:spMk id="12" creationId="{9DAA7941-8764-95B4-1694-C93ABC215E1D}"/>
          </ac:spMkLst>
        </pc:spChg>
        <pc:spChg chg="mod">
          <ac:chgData name="Kim Giuliacci" userId="5a6443f1-ece2-487f-b55a-1af4949b83b4" providerId="ADAL" clId="{E72CB50A-8CC4-41B2-81D9-6F9BFD8FBF9B}" dt="2024-01-16T00:52:46.454" v="974" actId="14100"/>
          <ac:spMkLst>
            <pc:docMk/>
            <pc:sldMk cId="2800473805" sldId="280"/>
            <ac:spMk id="13" creationId="{B69C88A7-10C3-406B-495F-284A715473EC}"/>
          </ac:spMkLst>
        </pc:spChg>
        <pc:picChg chg="add del mod">
          <ac:chgData name="Kim Giuliacci" userId="5a6443f1-ece2-487f-b55a-1af4949b83b4" providerId="ADAL" clId="{E72CB50A-8CC4-41B2-81D9-6F9BFD8FBF9B}" dt="2024-01-16T00:34:26.135" v="3" actId="478"/>
          <ac:picMkLst>
            <pc:docMk/>
            <pc:sldMk cId="2800473805" sldId="280"/>
            <ac:picMk id="16" creationId="{72C7FB4D-EB4F-6C69-DC35-0088EFD7F736}"/>
          </ac:picMkLst>
        </pc:picChg>
      </pc:sldChg>
      <pc:sldChg chg="delSp modSp new mod">
        <pc:chgData name="Kim Giuliacci" userId="5a6443f1-ece2-487f-b55a-1af4949b83b4" providerId="ADAL" clId="{E72CB50A-8CC4-41B2-81D9-6F9BFD8FBF9B}" dt="2024-01-16T01:33:51.563" v="2851" actId="478"/>
        <pc:sldMkLst>
          <pc:docMk/>
          <pc:sldMk cId="1726747498" sldId="281"/>
        </pc:sldMkLst>
        <pc:spChg chg="mod">
          <ac:chgData name="Kim Giuliacci" userId="5a6443f1-ece2-487f-b55a-1af4949b83b4" providerId="ADAL" clId="{E72CB50A-8CC4-41B2-81D9-6F9BFD8FBF9B}" dt="2024-01-16T00:53:27.106" v="992" actId="20577"/>
          <ac:spMkLst>
            <pc:docMk/>
            <pc:sldMk cId="1726747498" sldId="281"/>
            <ac:spMk id="2" creationId="{94AEDF89-EBEE-B48C-95AA-BA56DED83246}"/>
          </ac:spMkLst>
        </pc:spChg>
        <pc:spChg chg="mod">
          <ac:chgData name="Kim Giuliacci" userId="5a6443f1-ece2-487f-b55a-1af4949b83b4" providerId="ADAL" clId="{E72CB50A-8CC4-41B2-81D9-6F9BFD8FBF9B}" dt="2024-01-16T00:53:41.774" v="1018" actId="20577"/>
          <ac:spMkLst>
            <pc:docMk/>
            <pc:sldMk cId="1726747498" sldId="281"/>
            <ac:spMk id="3" creationId="{7434018F-0BA1-5BF0-3997-B664415465C4}"/>
          </ac:spMkLst>
        </pc:spChg>
        <pc:spChg chg="mod">
          <ac:chgData name="Kim Giuliacci" userId="5a6443f1-ece2-487f-b55a-1af4949b83b4" providerId="ADAL" clId="{E72CB50A-8CC4-41B2-81D9-6F9BFD8FBF9B}" dt="2024-01-16T00:54:18.115" v="1134" actId="20577"/>
          <ac:spMkLst>
            <pc:docMk/>
            <pc:sldMk cId="1726747498" sldId="281"/>
            <ac:spMk id="4" creationId="{EB793D8A-5267-3374-B3D4-0DA29858DC6C}"/>
          </ac:spMkLst>
        </pc:spChg>
        <pc:spChg chg="mod">
          <ac:chgData name="Kim Giuliacci" userId="5a6443f1-ece2-487f-b55a-1af4949b83b4" providerId="ADAL" clId="{E72CB50A-8CC4-41B2-81D9-6F9BFD8FBF9B}" dt="2024-01-16T00:55:46.447" v="1254" actId="20577"/>
          <ac:spMkLst>
            <pc:docMk/>
            <pc:sldMk cId="1726747498" sldId="281"/>
            <ac:spMk id="5" creationId="{D36D9A05-AFD4-6220-2C13-9A241E7787B7}"/>
          </ac:spMkLst>
        </pc:spChg>
        <pc:spChg chg="mod">
          <ac:chgData name="Kim Giuliacci" userId="5a6443f1-ece2-487f-b55a-1af4949b83b4" providerId="ADAL" clId="{E72CB50A-8CC4-41B2-81D9-6F9BFD8FBF9B}" dt="2024-01-16T00:56:07.193" v="1256" actId="404"/>
          <ac:spMkLst>
            <pc:docMk/>
            <pc:sldMk cId="1726747498" sldId="281"/>
            <ac:spMk id="6" creationId="{74B08D43-D58E-4FFD-7958-2CBCB4A3AB01}"/>
          </ac:spMkLst>
        </pc:spChg>
        <pc:spChg chg="mod">
          <ac:chgData name="Kim Giuliacci" userId="5a6443f1-ece2-487f-b55a-1af4949b83b4" providerId="ADAL" clId="{E72CB50A-8CC4-41B2-81D9-6F9BFD8FBF9B}" dt="2024-01-16T01:00:25.096" v="1665" actId="20577"/>
          <ac:spMkLst>
            <pc:docMk/>
            <pc:sldMk cId="1726747498" sldId="281"/>
            <ac:spMk id="7" creationId="{4306036B-FC9C-E4C9-AC44-628B439CABE1}"/>
          </ac:spMkLst>
        </pc:spChg>
        <pc:spChg chg="mod">
          <ac:chgData name="Kim Giuliacci" userId="5a6443f1-ece2-487f-b55a-1af4949b83b4" providerId="ADAL" clId="{E72CB50A-8CC4-41B2-81D9-6F9BFD8FBF9B}" dt="2024-01-16T01:01:29.356" v="1782" actId="20577"/>
          <ac:spMkLst>
            <pc:docMk/>
            <pc:sldMk cId="1726747498" sldId="281"/>
            <ac:spMk id="8" creationId="{9CA75883-D136-EA41-490C-668F0DB9691E}"/>
          </ac:spMkLst>
        </pc:spChg>
        <pc:spChg chg="mod">
          <ac:chgData name="Kim Giuliacci" userId="5a6443f1-ece2-487f-b55a-1af4949b83b4" providerId="ADAL" clId="{E72CB50A-8CC4-41B2-81D9-6F9BFD8FBF9B}" dt="2024-01-16T00:58:29.237" v="1471" actId="20577"/>
          <ac:spMkLst>
            <pc:docMk/>
            <pc:sldMk cId="1726747498" sldId="281"/>
            <ac:spMk id="9" creationId="{6D1D0190-44E7-CEC2-92EE-923D7772A5E0}"/>
          </ac:spMkLst>
        </pc:spChg>
        <pc:spChg chg="mod">
          <ac:chgData name="Kim Giuliacci" userId="5a6443f1-ece2-487f-b55a-1af4949b83b4" providerId="ADAL" clId="{E72CB50A-8CC4-41B2-81D9-6F9BFD8FBF9B}" dt="2024-01-16T01:00:01.285" v="1618" actId="20577"/>
          <ac:spMkLst>
            <pc:docMk/>
            <pc:sldMk cId="1726747498" sldId="281"/>
            <ac:spMk id="10" creationId="{8EE769F6-10AE-F6BF-91C1-982B3FBD2553}"/>
          </ac:spMkLst>
        </pc:spChg>
        <pc:spChg chg="mod">
          <ac:chgData name="Kim Giuliacci" userId="5a6443f1-ece2-487f-b55a-1af4949b83b4" providerId="ADAL" clId="{E72CB50A-8CC4-41B2-81D9-6F9BFD8FBF9B}" dt="2024-01-16T01:01:46.094" v="1796" actId="20577"/>
          <ac:spMkLst>
            <pc:docMk/>
            <pc:sldMk cId="1726747498" sldId="281"/>
            <ac:spMk id="11" creationId="{9A9A0B43-48DE-7F13-B3FC-CD89C4DFE546}"/>
          </ac:spMkLst>
        </pc:spChg>
        <pc:spChg chg="mod">
          <ac:chgData name="Kim Giuliacci" userId="5a6443f1-ece2-487f-b55a-1af4949b83b4" providerId="ADAL" clId="{E72CB50A-8CC4-41B2-81D9-6F9BFD8FBF9B}" dt="2024-01-16T01:02:37.982" v="1945" actId="20577"/>
          <ac:spMkLst>
            <pc:docMk/>
            <pc:sldMk cId="1726747498" sldId="281"/>
            <ac:spMk id="12" creationId="{27459112-2194-A407-4F1B-FCFEB790CEC1}"/>
          </ac:spMkLst>
        </pc:spChg>
        <pc:spChg chg="del">
          <ac:chgData name="Kim Giuliacci" userId="5a6443f1-ece2-487f-b55a-1af4949b83b4" providerId="ADAL" clId="{E72CB50A-8CC4-41B2-81D9-6F9BFD8FBF9B}" dt="2024-01-16T01:33:51.563" v="2851" actId="478"/>
          <ac:spMkLst>
            <pc:docMk/>
            <pc:sldMk cId="1726747498" sldId="281"/>
            <ac:spMk id="13" creationId="{B995D1B2-E96D-6E46-A410-17389F319F5F}"/>
          </ac:spMkLst>
        </pc:spChg>
      </pc:sldChg>
      <pc:sldChg chg="addSp delSp modSp new mod modClrScheme chgLayout">
        <pc:chgData name="Kim Giuliacci" userId="5a6443f1-ece2-487f-b55a-1af4949b83b4" providerId="ADAL" clId="{E72CB50A-8CC4-41B2-81D9-6F9BFD8FBF9B}" dt="2024-01-16T01:33:48.322" v="2850" actId="478"/>
        <pc:sldMkLst>
          <pc:docMk/>
          <pc:sldMk cId="260299464" sldId="282"/>
        </pc:sldMkLst>
        <pc:spChg chg="del mod ord">
          <ac:chgData name="Kim Giuliacci" userId="5a6443f1-ece2-487f-b55a-1af4949b83b4" providerId="ADAL" clId="{E72CB50A-8CC4-41B2-81D9-6F9BFD8FBF9B}" dt="2024-01-16T01:08:23.014" v="1974" actId="700"/>
          <ac:spMkLst>
            <pc:docMk/>
            <pc:sldMk cId="260299464" sldId="282"/>
            <ac:spMk id="2" creationId="{0AB73830-11A1-6EED-6AA1-D27FEE208EDE}"/>
          </ac:spMkLst>
        </pc:spChg>
        <pc:spChg chg="del mod ord">
          <ac:chgData name="Kim Giuliacci" userId="5a6443f1-ece2-487f-b55a-1af4949b83b4" providerId="ADAL" clId="{E72CB50A-8CC4-41B2-81D9-6F9BFD8FBF9B}" dt="2024-01-16T01:08:23.014" v="1974" actId="700"/>
          <ac:spMkLst>
            <pc:docMk/>
            <pc:sldMk cId="260299464" sldId="282"/>
            <ac:spMk id="3" creationId="{736C8C1E-5B5D-1AF8-4B49-A696C1DECCD5}"/>
          </ac:spMkLst>
        </pc:spChg>
        <pc:spChg chg="del">
          <ac:chgData name="Kim Giuliacci" userId="5a6443f1-ece2-487f-b55a-1af4949b83b4" providerId="ADAL" clId="{E72CB50A-8CC4-41B2-81D9-6F9BFD8FBF9B}" dt="2024-01-16T01:08:23.014" v="1974" actId="700"/>
          <ac:spMkLst>
            <pc:docMk/>
            <pc:sldMk cId="260299464" sldId="282"/>
            <ac:spMk id="4" creationId="{1BE64FEA-8ED8-73C0-F302-1E374C8A7F66}"/>
          </ac:spMkLst>
        </pc:spChg>
        <pc:spChg chg="del">
          <ac:chgData name="Kim Giuliacci" userId="5a6443f1-ece2-487f-b55a-1af4949b83b4" providerId="ADAL" clId="{E72CB50A-8CC4-41B2-81D9-6F9BFD8FBF9B}" dt="2024-01-16T01:08:23.014" v="1974" actId="700"/>
          <ac:spMkLst>
            <pc:docMk/>
            <pc:sldMk cId="260299464" sldId="282"/>
            <ac:spMk id="5" creationId="{5B38639C-6FB4-815A-36D7-DC48E96139EF}"/>
          </ac:spMkLst>
        </pc:spChg>
        <pc:spChg chg="del">
          <ac:chgData name="Kim Giuliacci" userId="5a6443f1-ece2-487f-b55a-1af4949b83b4" providerId="ADAL" clId="{E72CB50A-8CC4-41B2-81D9-6F9BFD8FBF9B}" dt="2024-01-16T01:08:23.014" v="1974" actId="700"/>
          <ac:spMkLst>
            <pc:docMk/>
            <pc:sldMk cId="260299464" sldId="282"/>
            <ac:spMk id="6" creationId="{28FA7FCC-F110-38B8-5060-FE6E5340B628}"/>
          </ac:spMkLst>
        </pc:spChg>
        <pc:spChg chg="del mod ord">
          <ac:chgData name="Kim Giuliacci" userId="5a6443f1-ece2-487f-b55a-1af4949b83b4" providerId="ADAL" clId="{E72CB50A-8CC4-41B2-81D9-6F9BFD8FBF9B}" dt="2024-01-16T01:08:23.014" v="1974" actId="700"/>
          <ac:spMkLst>
            <pc:docMk/>
            <pc:sldMk cId="260299464" sldId="282"/>
            <ac:spMk id="7" creationId="{04FEEF2D-073D-1191-7389-069AB9897299}"/>
          </ac:spMkLst>
        </pc:spChg>
        <pc:spChg chg="del mod ord">
          <ac:chgData name="Kim Giuliacci" userId="5a6443f1-ece2-487f-b55a-1af4949b83b4" providerId="ADAL" clId="{E72CB50A-8CC4-41B2-81D9-6F9BFD8FBF9B}" dt="2024-01-16T01:08:23.014" v="1974" actId="700"/>
          <ac:spMkLst>
            <pc:docMk/>
            <pc:sldMk cId="260299464" sldId="282"/>
            <ac:spMk id="8" creationId="{5D7441B4-EC19-DEAE-BF69-13309D4638C2}"/>
          </ac:spMkLst>
        </pc:spChg>
        <pc:spChg chg="del mod ord">
          <ac:chgData name="Kim Giuliacci" userId="5a6443f1-ece2-487f-b55a-1af4949b83b4" providerId="ADAL" clId="{E72CB50A-8CC4-41B2-81D9-6F9BFD8FBF9B}" dt="2024-01-16T01:08:23.014" v="1974" actId="700"/>
          <ac:spMkLst>
            <pc:docMk/>
            <pc:sldMk cId="260299464" sldId="282"/>
            <ac:spMk id="9" creationId="{55DEC985-2F45-D478-91B3-6FB1594B3375}"/>
          </ac:spMkLst>
        </pc:spChg>
        <pc:spChg chg="del mod ord">
          <ac:chgData name="Kim Giuliacci" userId="5a6443f1-ece2-487f-b55a-1af4949b83b4" providerId="ADAL" clId="{E72CB50A-8CC4-41B2-81D9-6F9BFD8FBF9B}" dt="2024-01-16T01:08:23.014" v="1974" actId="700"/>
          <ac:spMkLst>
            <pc:docMk/>
            <pc:sldMk cId="260299464" sldId="282"/>
            <ac:spMk id="10" creationId="{EFE41445-540C-27D6-64E3-3C75C72032DC}"/>
          </ac:spMkLst>
        </pc:spChg>
        <pc:spChg chg="del mod ord">
          <ac:chgData name="Kim Giuliacci" userId="5a6443f1-ece2-487f-b55a-1af4949b83b4" providerId="ADAL" clId="{E72CB50A-8CC4-41B2-81D9-6F9BFD8FBF9B}" dt="2024-01-16T01:08:23.014" v="1974" actId="700"/>
          <ac:spMkLst>
            <pc:docMk/>
            <pc:sldMk cId="260299464" sldId="282"/>
            <ac:spMk id="11" creationId="{BC53889C-644C-10F9-FDC6-E0D2AE65A6D1}"/>
          </ac:spMkLst>
        </pc:spChg>
        <pc:spChg chg="del mod ord">
          <ac:chgData name="Kim Giuliacci" userId="5a6443f1-ece2-487f-b55a-1af4949b83b4" providerId="ADAL" clId="{E72CB50A-8CC4-41B2-81D9-6F9BFD8FBF9B}" dt="2024-01-16T01:08:23.014" v="1974" actId="700"/>
          <ac:spMkLst>
            <pc:docMk/>
            <pc:sldMk cId="260299464" sldId="282"/>
            <ac:spMk id="12" creationId="{0754082F-D635-8496-150D-1CE7250D6D32}"/>
          </ac:spMkLst>
        </pc:spChg>
        <pc:spChg chg="del mod ord">
          <ac:chgData name="Kim Giuliacci" userId="5a6443f1-ece2-487f-b55a-1af4949b83b4" providerId="ADAL" clId="{E72CB50A-8CC4-41B2-81D9-6F9BFD8FBF9B}" dt="2024-01-16T01:08:23.014" v="1974" actId="700"/>
          <ac:spMkLst>
            <pc:docMk/>
            <pc:sldMk cId="260299464" sldId="282"/>
            <ac:spMk id="13" creationId="{4C4FCED0-FFFB-4BAE-70A0-19C6CFC7B3FC}"/>
          </ac:spMkLst>
        </pc:spChg>
        <pc:spChg chg="del mod ord">
          <ac:chgData name="Kim Giuliacci" userId="5a6443f1-ece2-487f-b55a-1af4949b83b4" providerId="ADAL" clId="{E72CB50A-8CC4-41B2-81D9-6F9BFD8FBF9B}" dt="2024-01-16T01:08:23.014" v="1974" actId="700"/>
          <ac:spMkLst>
            <pc:docMk/>
            <pc:sldMk cId="260299464" sldId="282"/>
            <ac:spMk id="14" creationId="{CA62DFF5-2ED1-31D1-EF6A-C05617E82B1B}"/>
          </ac:spMkLst>
        </pc:spChg>
        <pc:spChg chg="del mod ord">
          <ac:chgData name="Kim Giuliacci" userId="5a6443f1-ece2-487f-b55a-1af4949b83b4" providerId="ADAL" clId="{E72CB50A-8CC4-41B2-81D9-6F9BFD8FBF9B}" dt="2024-01-16T01:33:48.322" v="2850" actId="478"/>
          <ac:spMkLst>
            <pc:docMk/>
            <pc:sldMk cId="260299464" sldId="282"/>
            <ac:spMk id="15" creationId="{414E82B0-3A2F-1E3C-CC9B-DC1DBF8AD2B4}"/>
          </ac:spMkLst>
        </pc:spChg>
        <pc:spChg chg="mod ord">
          <ac:chgData name="Kim Giuliacci" userId="5a6443f1-ece2-487f-b55a-1af4949b83b4" providerId="ADAL" clId="{E72CB50A-8CC4-41B2-81D9-6F9BFD8FBF9B}" dt="2024-01-16T01:11:28.368" v="1997" actId="700"/>
          <ac:spMkLst>
            <pc:docMk/>
            <pc:sldMk cId="260299464" sldId="282"/>
            <ac:spMk id="16" creationId="{7AD1C345-C917-3653-7475-E82D1B511AFB}"/>
          </ac:spMkLst>
        </pc:spChg>
        <pc:spChg chg="add mod ord">
          <ac:chgData name="Kim Giuliacci" userId="5a6443f1-ece2-487f-b55a-1af4949b83b4" providerId="ADAL" clId="{E72CB50A-8CC4-41B2-81D9-6F9BFD8FBF9B}" dt="2024-01-16T01:11:28.368" v="1997" actId="700"/>
          <ac:spMkLst>
            <pc:docMk/>
            <pc:sldMk cId="260299464" sldId="282"/>
            <ac:spMk id="17" creationId="{48BDB3E9-3601-9DC4-E816-BDAA0B1A8988}"/>
          </ac:spMkLst>
        </pc:spChg>
        <pc:spChg chg="add del mod ord">
          <ac:chgData name="Kim Giuliacci" userId="5a6443f1-ece2-487f-b55a-1af4949b83b4" providerId="ADAL" clId="{E72CB50A-8CC4-41B2-81D9-6F9BFD8FBF9B}" dt="2024-01-16T01:10:27.412" v="1975" actId="931"/>
          <ac:spMkLst>
            <pc:docMk/>
            <pc:sldMk cId="260299464" sldId="282"/>
            <ac:spMk id="18" creationId="{DC429EAC-C9D4-BFD7-2E16-12D05E00DA24}"/>
          </ac:spMkLst>
        </pc:spChg>
        <pc:spChg chg="add del mod ord">
          <ac:chgData name="Kim Giuliacci" userId="5a6443f1-ece2-487f-b55a-1af4949b83b4" providerId="ADAL" clId="{E72CB50A-8CC4-41B2-81D9-6F9BFD8FBF9B}" dt="2024-01-16T01:11:28.368" v="1997" actId="700"/>
          <ac:spMkLst>
            <pc:docMk/>
            <pc:sldMk cId="260299464" sldId="282"/>
            <ac:spMk id="19" creationId="{BF3A8E64-0C45-0A64-E575-096AC80DBEAB}"/>
          </ac:spMkLst>
        </pc:spChg>
        <pc:spChg chg="add del mod ord">
          <ac:chgData name="Kim Giuliacci" userId="5a6443f1-ece2-487f-b55a-1af4949b83b4" providerId="ADAL" clId="{E72CB50A-8CC4-41B2-81D9-6F9BFD8FBF9B}" dt="2024-01-16T01:11:28.368" v="1997" actId="700"/>
          <ac:spMkLst>
            <pc:docMk/>
            <pc:sldMk cId="260299464" sldId="282"/>
            <ac:spMk id="20" creationId="{89512F11-8205-375E-2B9C-93A08F1FA220}"/>
          </ac:spMkLst>
        </pc:spChg>
        <pc:spChg chg="add del mod ord">
          <ac:chgData name="Kim Giuliacci" userId="5a6443f1-ece2-487f-b55a-1af4949b83b4" providerId="ADAL" clId="{E72CB50A-8CC4-41B2-81D9-6F9BFD8FBF9B}" dt="2024-01-16T01:11:28.368" v="1997" actId="700"/>
          <ac:spMkLst>
            <pc:docMk/>
            <pc:sldMk cId="260299464" sldId="282"/>
            <ac:spMk id="21" creationId="{5B6731E6-CE10-14A7-9050-9F612F320F89}"/>
          </ac:spMkLst>
        </pc:spChg>
        <pc:spChg chg="add del mod ord">
          <ac:chgData name="Kim Giuliacci" userId="5a6443f1-ece2-487f-b55a-1af4949b83b4" providerId="ADAL" clId="{E72CB50A-8CC4-41B2-81D9-6F9BFD8FBF9B}" dt="2024-01-16T01:11:28.368" v="1997" actId="700"/>
          <ac:spMkLst>
            <pc:docMk/>
            <pc:sldMk cId="260299464" sldId="282"/>
            <ac:spMk id="22" creationId="{07A1477B-0588-D768-9EEF-F9D632D73493}"/>
          </ac:spMkLst>
        </pc:spChg>
        <pc:spChg chg="add del mod ord">
          <ac:chgData name="Kim Giuliacci" userId="5a6443f1-ece2-487f-b55a-1af4949b83b4" providerId="ADAL" clId="{E72CB50A-8CC4-41B2-81D9-6F9BFD8FBF9B}" dt="2024-01-16T01:11:28.368" v="1997" actId="700"/>
          <ac:spMkLst>
            <pc:docMk/>
            <pc:sldMk cId="260299464" sldId="282"/>
            <ac:spMk id="23" creationId="{7671BC3A-F0FE-18EA-BED0-3FE280DF710F}"/>
          </ac:spMkLst>
        </pc:spChg>
        <pc:spChg chg="add del mod ord">
          <ac:chgData name="Kim Giuliacci" userId="5a6443f1-ece2-487f-b55a-1af4949b83b4" providerId="ADAL" clId="{E72CB50A-8CC4-41B2-81D9-6F9BFD8FBF9B}" dt="2024-01-16T01:11:28.368" v="1997" actId="700"/>
          <ac:spMkLst>
            <pc:docMk/>
            <pc:sldMk cId="260299464" sldId="282"/>
            <ac:spMk id="24" creationId="{25EE8C0A-4461-FF6C-37E8-C1B195675BF5}"/>
          </ac:spMkLst>
        </pc:spChg>
        <pc:spChg chg="add del mod ord">
          <ac:chgData name="Kim Giuliacci" userId="5a6443f1-ece2-487f-b55a-1af4949b83b4" providerId="ADAL" clId="{E72CB50A-8CC4-41B2-81D9-6F9BFD8FBF9B}" dt="2024-01-16T01:11:28.368" v="1997" actId="700"/>
          <ac:spMkLst>
            <pc:docMk/>
            <pc:sldMk cId="260299464" sldId="282"/>
            <ac:spMk id="25" creationId="{D40AC614-2580-691E-2125-118C3E1443F2}"/>
          </ac:spMkLst>
        </pc:spChg>
        <pc:spChg chg="add del mod ord">
          <ac:chgData name="Kim Giuliacci" userId="5a6443f1-ece2-487f-b55a-1af4949b83b4" providerId="ADAL" clId="{E72CB50A-8CC4-41B2-81D9-6F9BFD8FBF9B}" dt="2024-01-16T01:11:28.368" v="1997" actId="700"/>
          <ac:spMkLst>
            <pc:docMk/>
            <pc:sldMk cId="260299464" sldId="282"/>
            <ac:spMk id="26" creationId="{7ABDB94F-764C-188B-D7AF-A7F9FF267574}"/>
          </ac:spMkLst>
        </pc:spChg>
        <pc:spChg chg="add del mod">
          <ac:chgData name="Kim Giuliacci" userId="5a6443f1-ece2-487f-b55a-1af4949b83b4" providerId="ADAL" clId="{E72CB50A-8CC4-41B2-81D9-6F9BFD8FBF9B}" dt="2024-01-16T01:11:04.080" v="1984" actId="478"/>
          <ac:spMkLst>
            <pc:docMk/>
            <pc:sldMk cId="260299464" sldId="282"/>
            <ac:spMk id="30" creationId="{253B4252-F0A6-CBE8-0E9A-2DB42F370A87}"/>
          </ac:spMkLst>
        </pc:spChg>
        <pc:spChg chg="add mod ord">
          <ac:chgData name="Kim Giuliacci" userId="5a6443f1-ece2-487f-b55a-1af4949b83b4" providerId="ADAL" clId="{E72CB50A-8CC4-41B2-81D9-6F9BFD8FBF9B}" dt="2024-01-16T01:18:00.221" v="2219" actId="20577"/>
          <ac:spMkLst>
            <pc:docMk/>
            <pc:sldMk cId="260299464" sldId="282"/>
            <ac:spMk id="31" creationId="{C88C8E67-C395-FBFA-6451-FCD78AD74874}"/>
          </ac:spMkLst>
        </pc:spChg>
        <pc:spChg chg="add mod ord">
          <ac:chgData name="Kim Giuliacci" userId="5a6443f1-ece2-487f-b55a-1af4949b83b4" providerId="ADAL" clId="{E72CB50A-8CC4-41B2-81D9-6F9BFD8FBF9B}" dt="2024-01-16T01:13:01.513" v="2060" actId="404"/>
          <ac:spMkLst>
            <pc:docMk/>
            <pc:sldMk cId="260299464" sldId="282"/>
            <ac:spMk id="32" creationId="{0AABF71D-1579-A477-38A9-03F9A7BE4BCA}"/>
          </ac:spMkLst>
        </pc:spChg>
        <pc:spChg chg="add mod ord">
          <ac:chgData name="Kim Giuliacci" userId="5a6443f1-ece2-487f-b55a-1af4949b83b4" providerId="ADAL" clId="{E72CB50A-8CC4-41B2-81D9-6F9BFD8FBF9B}" dt="2024-01-16T01:17:14.712" v="2162" actId="20577"/>
          <ac:spMkLst>
            <pc:docMk/>
            <pc:sldMk cId="260299464" sldId="282"/>
            <ac:spMk id="33" creationId="{1BA22779-4AE0-D22C-3607-D890681EA2DB}"/>
          </ac:spMkLst>
        </pc:spChg>
        <pc:spChg chg="add mod ord">
          <ac:chgData name="Kim Giuliacci" userId="5a6443f1-ece2-487f-b55a-1af4949b83b4" providerId="ADAL" clId="{E72CB50A-8CC4-41B2-81D9-6F9BFD8FBF9B}" dt="2024-01-16T01:12:47.475" v="2057" actId="20577"/>
          <ac:spMkLst>
            <pc:docMk/>
            <pc:sldMk cId="260299464" sldId="282"/>
            <ac:spMk id="34" creationId="{AF117E6E-13FC-E0B6-4C78-A76A2EFD221E}"/>
          </ac:spMkLst>
        </pc:spChg>
        <pc:spChg chg="add mod ord">
          <ac:chgData name="Kim Giuliacci" userId="5a6443f1-ece2-487f-b55a-1af4949b83b4" providerId="ADAL" clId="{E72CB50A-8CC4-41B2-81D9-6F9BFD8FBF9B}" dt="2024-01-16T01:18:34.101" v="2250" actId="1076"/>
          <ac:spMkLst>
            <pc:docMk/>
            <pc:sldMk cId="260299464" sldId="282"/>
            <ac:spMk id="35" creationId="{7CBE7EA3-3754-D4E1-6723-00C5034A2B91}"/>
          </ac:spMkLst>
        </pc:spChg>
        <pc:spChg chg="add mod ord">
          <ac:chgData name="Kim Giuliacci" userId="5a6443f1-ece2-487f-b55a-1af4949b83b4" providerId="ADAL" clId="{E72CB50A-8CC4-41B2-81D9-6F9BFD8FBF9B}" dt="2024-01-16T01:13:18.679" v="2089" actId="20577"/>
          <ac:spMkLst>
            <pc:docMk/>
            <pc:sldMk cId="260299464" sldId="282"/>
            <ac:spMk id="36" creationId="{30CF3A99-85E2-3215-9AA2-CFE02C23C6B7}"/>
          </ac:spMkLst>
        </pc:spChg>
        <pc:spChg chg="add mod ord">
          <ac:chgData name="Kim Giuliacci" userId="5a6443f1-ece2-487f-b55a-1af4949b83b4" providerId="ADAL" clId="{E72CB50A-8CC4-41B2-81D9-6F9BFD8FBF9B}" dt="2024-01-16T01:16:00.459" v="2126" actId="20577"/>
          <ac:spMkLst>
            <pc:docMk/>
            <pc:sldMk cId="260299464" sldId="282"/>
            <ac:spMk id="37" creationId="{29939DE4-AD45-9A4B-1B41-450C4BB5FD6F}"/>
          </ac:spMkLst>
        </pc:spChg>
        <pc:spChg chg="add mod ord">
          <ac:chgData name="Kim Giuliacci" userId="5a6443f1-ece2-487f-b55a-1af4949b83b4" providerId="ADAL" clId="{E72CB50A-8CC4-41B2-81D9-6F9BFD8FBF9B}" dt="2024-01-16T01:16:41.847" v="2129" actId="404"/>
          <ac:spMkLst>
            <pc:docMk/>
            <pc:sldMk cId="260299464" sldId="282"/>
            <ac:spMk id="38" creationId="{8A255931-082F-5B77-F3BA-7C93353C5D84}"/>
          </ac:spMkLst>
        </pc:spChg>
        <pc:spChg chg="add mod ord">
          <ac:chgData name="Kim Giuliacci" userId="5a6443f1-ece2-487f-b55a-1af4949b83b4" providerId="ADAL" clId="{E72CB50A-8CC4-41B2-81D9-6F9BFD8FBF9B}" dt="2024-01-16T01:13:40.488" v="2092" actId="404"/>
          <ac:spMkLst>
            <pc:docMk/>
            <pc:sldMk cId="260299464" sldId="282"/>
            <ac:spMk id="39" creationId="{FDAA7818-4BE4-2865-1A63-761D2AB135FC}"/>
          </ac:spMkLst>
        </pc:spChg>
        <pc:spChg chg="add mod ord">
          <ac:chgData name="Kim Giuliacci" userId="5a6443f1-ece2-487f-b55a-1af4949b83b4" providerId="ADAL" clId="{E72CB50A-8CC4-41B2-81D9-6F9BFD8FBF9B}" dt="2024-01-16T01:20:20.851" v="2313" actId="20577"/>
          <ac:spMkLst>
            <pc:docMk/>
            <pc:sldMk cId="260299464" sldId="282"/>
            <ac:spMk id="40" creationId="{8CCFF833-C9DA-5791-E573-A3972DF41D37}"/>
          </ac:spMkLst>
        </pc:spChg>
        <pc:picChg chg="add del mod modCrop">
          <ac:chgData name="Kim Giuliacci" userId="5a6443f1-ece2-487f-b55a-1af4949b83b4" providerId="ADAL" clId="{E72CB50A-8CC4-41B2-81D9-6F9BFD8FBF9B}" dt="2024-01-16T01:11:00.769" v="1983" actId="478"/>
          <ac:picMkLst>
            <pc:docMk/>
            <pc:sldMk cId="260299464" sldId="282"/>
            <ac:picMk id="28" creationId="{BA44AB0E-F5BF-85C6-1313-BD18E5963B8A}"/>
          </ac:picMkLst>
        </pc:picChg>
      </pc:sldChg>
      <pc:sldChg chg="addSp delSp modSp new mod">
        <pc:chgData name="Kim Giuliacci" userId="5a6443f1-ece2-487f-b55a-1af4949b83b4" providerId="ADAL" clId="{E72CB50A-8CC4-41B2-81D9-6F9BFD8FBF9B}" dt="2024-01-16T01:33:44.338" v="2849" actId="478"/>
        <pc:sldMkLst>
          <pc:docMk/>
          <pc:sldMk cId="1032664767" sldId="283"/>
        </pc:sldMkLst>
        <pc:spChg chg="mod">
          <ac:chgData name="Kim Giuliacci" userId="5a6443f1-ece2-487f-b55a-1af4949b83b4" providerId="ADAL" clId="{E72CB50A-8CC4-41B2-81D9-6F9BFD8FBF9B}" dt="2024-01-16T01:20:47.749" v="2323" actId="20577"/>
          <ac:spMkLst>
            <pc:docMk/>
            <pc:sldMk cId="1032664767" sldId="283"/>
            <ac:spMk id="2" creationId="{FDBAE0AC-409F-703D-17AA-86AFA2E27558}"/>
          </ac:spMkLst>
        </pc:spChg>
        <pc:spChg chg="mod">
          <ac:chgData name="Kim Giuliacci" userId="5a6443f1-ece2-487f-b55a-1af4949b83b4" providerId="ADAL" clId="{E72CB50A-8CC4-41B2-81D9-6F9BFD8FBF9B}" dt="2024-01-16T01:21:12.655" v="2348" actId="20577"/>
          <ac:spMkLst>
            <pc:docMk/>
            <pc:sldMk cId="1032664767" sldId="283"/>
            <ac:spMk id="3" creationId="{54857AFB-E87E-E112-DAB5-92A054A2A56B}"/>
          </ac:spMkLst>
        </pc:spChg>
        <pc:spChg chg="mod">
          <ac:chgData name="Kim Giuliacci" userId="5a6443f1-ece2-487f-b55a-1af4949b83b4" providerId="ADAL" clId="{E72CB50A-8CC4-41B2-81D9-6F9BFD8FBF9B}" dt="2024-01-16T01:22:20.988" v="2427" actId="20577"/>
          <ac:spMkLst>
            <pc:docMk/>
            <pc:sldMk cId="1032664767" sldId="283"/>
            <ac:spMk id="4" creationId="{4CA5A369-27D9-B5DB-8B40-6CCA71FB825A}"/>
          </ac:spMkLst>
        </pc:spChg>
        <pc:spChg chg="mod">
          <ac:chgData name="Kim Giuliacci" userId="5a6443f1-ece2-487f-b55a-1af4949b83b4" providerId="ADAL" clId="{E72CB50A-8CC4-41B2-81D9-6F9BFD8FBF9B}" dt="2024-01-16T01:25:04.202" v="2442" actId="20577"/>
          <ac:spMkLst>
            <pc:docMk/>
            <pc:sldMk cId="1032664767" sldId="283"/>
            <ac:spMk id="5" creationId="{4261E4C8-CD0C-25A8-E98D-5B3B06416A7E}"/>
          </ac:spMkLst>
        </pc:spChg>
        <pc:spChg chg="mod">
          <ac:chgData name="Kim Giuliacci" userId="5a6443f1-ece2-487f-b55a-1af4949b83b4" providerId="ADAL" clId="{E72CB50A-8CC4-41B2-81D9-6F9BFD8FBF9B}" dt="2024-01-16T01:26:14.115" v="2554" actId="20577"/>
          <ac:spMkLst>
            <pc:docMk/>
            <pc:sldMk cId="1032664767" sldId="283"/>
            <ac:spMk id="6" creationId="{0AFAF28A-D397-8EDE-4FC0-CB9B5C926C62}"/>
          </ac:spMkLst>
        </pc:spChg>
        <pc:spChg chg="mod">
          <ac:chgData name="Kim Giuliacci" userId="5a6443f1-ece2-487f-b55a-1af4949b83b4" providerId="ADAL" clId="{E72CB50A-8CC4-41B2-81D9-6F9BFD8FBF9B}" dt="2024-01-16T01:27:24.065" v="2604" actId="20577"/>
          <ac:spMkLst>
            <pc:docMk/>
            <pc:sldMk cId="1032664767" sldId="283"/>
            <ac:spMk id="7" creationId="{0F81B89F-5A7D-BF34-C4ED-A3DB56A10445}"/>
          </ac:spMkLst>
        </pc:spChg>
        <pc:spChg chg="mod">
          <ac:chgData name="Kim Giuliacci" userId="5a6443f1-ece2-487f-b55a-1af4949b83b4" providerId="ADAL" clId="{E72CB50A-8CC4-41B2-81D9-6F9BFD8FBF9B}" dt="2024-01-16T01:27:32.799" v="2644" actId="20577"/>
          <ac:spMkLst>
            <pc:docMk/>
            <pc:sldMk cId="1032664767" sldId="283"/>
            <ac:spMk id="8" creationId="{1696F030-30ED-9EE3-94D8-8C4D1DF7AC7E}"/>
          </ac:spMkLst>
        </pc:spChg>
        <pc:spChg chg="mod">
          <ac:chgData name="Kim Giuliacci" userId="5a6443f1-ece2-487f-b55a-1af4949b83b4" providerId="ADAL" clId="{E72CB50A-8CC4-41B2-81D9-6F9BFD8FBF9B}" dt="2024-01-16T01:27:43.014" v="2664" actId="20577"/>
          <ac:spMkLst>
            <pc:docMk/>
            <pc:sldMk cId="1032664767" sldId="283"/>
            <ac:spMk id="9" creationId="{81685426-111B-E1C3-C659-8AB462080745}"/>
          </ac:spMkLst>
        </pc:spChg>
        <pc:spChg chg="mod">
          <ac:chgData name="Kim Giuliacci" userId="5a6443f1-ece2-487f-b55a-1af4949b83b4" providerId="ADAL" clId="{E72CB50A-8CC4-41B2-81D9-6F9BFD8FBF9B}" dt="2024-01-16T01:29:34.019" v="2744" actId="404"/>
          <ac:spMkLst>
            <pc:docMk/>
            <pc:sldMk cId="1032664767" sldId="283"/>
            <ac:spMk id="10" creationId="{4A3AA0D3-D6D8-BC1F-1F5C-75A469220A5E}"/>
          </ac:spMkLst>
        </pc:spChg>
        <pc:spChg chg="mod">
          <ac:chgData name="Kim Giuliacci" userId="5a6443f1-ece2-487f-b55a-1af4949b83b4" providerId="ADAL" clId="{E72CB50A-8CC4-41B2-81D9-6F9BFD8FBF9B}" dt="2024-01-16T01:30:02.558" v="2761" actId="20577"/>
          <ac:spMkLst>
            <pc:docMk/>
            <pc:sldMk cId="1032664767" sldId="283"/>
            <ac:spMk id="11" creationId="{F9D03BC1-91CF-76C2-1C1F-723615369A7B}"/>
          </ac:spMkLst>
        </pc:spChg>
        <pc:spChg chg="mod">
          <ac:chgData name="Kim Giuliacci" userId="5a6443f1-ece2-487f-b55a-1af4949b83b4" providerId="ADAL" clId="{E72CB50A-8CC4-41B2-81D9-6F9BFD8FBF9B}" dt="2024-01-16T01:31:37.045" v="2800" actId="14100"/>
          <ac:spMkLst>
            <pc:docMk/>
            <pc:sldMk cId="1032664767" sldId="283"/>
            <ac:spMk id="12" creationId="{EFC54F8E-4BDD-83A1-D4CE-51A187E31FE3}"/>
          </ac:spMkLst>
        </pc:spChg>
        <pc:spChg chg="del">
          <ac:chgData name="Kim Giuliacci" userId="5a6443f1-ece2-487f-b55a-1af4949b83b4" providerId="ADAL" clId="{E72CB50A-8CC4-41B2-81D9-6F9BFD8FBF9B}" dt="2024-01-16T01:33:44.338" v="2849" actId="478"/>
          <ac:spMkLst>
            <pc:docMk/>
            <pc:sldMk cId="1032664767" sldId="283"/>
            <ac:spMk id="13" creationId="{027B8952-F310-8AC0-556B-9BD72B705DB7}"/>
          </ac:spMkLst>
        </pc:spChg>
        <pc:spChg chg="add mod">
          <ac:chgData name="Kim Giuliacci" userId="5a6443f1-ece2-487f-b55a-1af4949b83b4" providerId="ADAL" clId="{E72CB50A-8CC4-41B2-81D9-6F9BFD8FBF9B}" dt="2024-01-16T01:32:26.674" v="2836" actId="20577"/>
          <ac:spMkLst>
            <pc:docMk/>
            <pc:sldMk cId="1032664767" sldId="283"/>
            <ac:spMk id="15" creationId="{90AD68BA-35C4-83C1-C59D-FFFCCC05B145}"/>
          </ac:spMkLst>
        </pc:spChg>
        <pc:spChg chg="add mod">
          <ac:chgData name="Kim Giuliacci" userId="5a6443f1-ece2-487f-b55a-1af4949b83b4" providerId="ADAL" clId="{E72CB50A-8CC4-41B2-81D9-6F9BFD8FBF9B}" dt="2024-01-16T01:33:39.585" v="2848" actId="404"/>
          <ac:spMkLst>
            <pc:docMk/>
            <pc:sldMk cId="1032664767" sldId="283"/>
            <ac:spMk id="16" creationId="{4D03644C-BA17-86B6-3844-C5C5292F0F97}"/>
          </ac:spMkLst>
        </pc:spChg>
      </pc:sldChg>
      <pc:sldChg chg="modSp new mod">
        <pc:chgData name="Kim Giuliacci" userId="5a6443f1-ece2-487f-b55a-1af4949b83b4" providerId="ADAL" clId="{E72CB50A-8CC4-41B2-81D9-6F9BFD8FBF9B}" dt="2024-01-16T01:40:19.162" v="3334" actId="20577"/>
        <pc:sldMkLst>
          <pc:docMk/>
          <pc:sldMk cId="2270126544" sldId="284"/>
        </pc:sldMkLst>
        <pc:spChg chg="mod">
          <ac:chgData name="Kim Giuliacci" userId="5a6443f1-ece2-487f-b55a-1af4949b83b4" providerId="ADAL" clId="{E72CB50A-8CC4-41B2-81D9-6F9BFD8FBF9B}" dt="2024-01-16T01:34:16.974" v="2864" actId="20577"/>
          <ac:spMkLst>
            <pc:docMk/>
            <pc:sldMk cId="2270126544" sldId="284"/>
            <ac:spMk id="2" creationId="{9F9E2554-BB44-6F05-E486-606751CD59C0}"/>
          </ac:spMkLst>
        </pc:spChg>
        <pc:spChg chg="mod">
          <ac:chgData name="Kim Giuliacci" userId="5a6443f1-ece2-487f-b55a-1af4949b83b4" providerId="ADAL" clId="{E72CB50A-8CC4-41B2-81D9-6F9BFD8FBF9B}" dt="2024-01-16T01:34:54.501" v="2914" actId="20577"/>
          <ac:spMkLst>
            <pc:docMk/>
            <pc:sldMk cId="2270126544" sldId="284"/>
            <ac:spMk id="3" creationId="{95CB6B52-5ECA-13D6-124B-88E0AA4E1A0F}"/>
          </ac:spMkLst>
        </pc:spChg>
        <pc:spChg chg="mod">
          <ac:chgData name="Kim Giuliacci" userId="5a6443f1-ece2-487f-b55a-1af4949b83b4" providerId="ADAL" clId="{E72CB50A-8CC4-41B2-81D9-6F9BFD8FBF9B}" dt="2024-01-16T01:35:43.686" v="2950" actId="20577"/>
          <ac:spMkLst>
            <pc:docMk/>
            <pc:sldMk cId="2270126544" sldId="284"/>
            <ac:spMk id="4" creationId="{560C4198-80B8-4B2C-29F5-23ECDEFD1B0A}"/>
          </ac:spMkLst>
        </pc:spChg>
        <pc:spChg chg="mod">
          <ac:chgData name="Kim Giuliacci" userId="5a6443f1-ece2-487f-b55a-1af4949b83b4" providerId="ADAL" clId="{E72CB50A-8CC4-41B2-81D9-6F9BFD8FBF9B}" dt="2024-01-16T01:36:24.079" v="2987" actId="20577"/>
          <ac:spMkLst>
            <pc:docMk/>
            <pc:sldMk cId="2270126544" sldId="284"/>
            <ac:spMk id="5" creationId="{60E7DA62-FA0F-3FA1-E970-256D0DA0228D}"/>
          </ac:spMkLst>
        </pc:spChg>
        <pc:spChg chg="mod">
          <ac:chgData name="Kim Giuliacci" userId="5a6443f1-ece2-487f-b55a-1af4949b83b4" providerId="ADAL" clId="{E72CB50A-8CC4-41B2-81D9-6F9BFD8FBF9B}" dt="2024-01-16T01:36:28.830" v="2988" actId="404"/>
          <ac:spMkLst>
            <pc:docMk/>
            <pc:sldMk cId="2270126544" sldId="284"/>
            <ac:spMk id="6" creationId="{03943BA6-5F40-3805-881F-A0BEE807F447}"/>
          </ac:spMkLst>
        </pc:spChg>
        <pc:spChg chg="mod">
          <ac:chgData name="Kim Giuliacci" userId="5a6443f1-ece2-487f-b55a-1af4949b83b4" providerId="ADAL" clId="{E72CB50A-8CC4-41B2-81D9-6F9BFD8FBF9B}" dt="2024-01-16T01:37:42.848" v="3051" actId="20577"/>
          <ac:spMkLst>
            <pc:docMk/>
            <pc:sldMk cId="2270126544" sldId="284"/>
            <ac:spMk id="7" creationId="{061CFCC0-86AC-E50C-59AC-FC1C0CCFAC3B}"/>
          </ac:spMkLst>
        </pc:spChg>
        <pc:spChg chg="mod">
          <ac:chgData name="Kim Giuliacci" userId="5a6443f1-ece2-487f-b55a-1af4949b83b4" providerId="ADAL" clId="{E72CB50A-8CC4-41B2-81D9-6F9BFD8FBF9B}" dt="2024-01-16T01:37:53.293" v="3101" actId="20577"/>
          <ac:spMkLst>
            <pc:docMk/>
            <pc:sldMk cId="2270126544" sldId="284"/>
            <ac:spMk id="8" creationId="{EEDA3FF4-7EE2-9275-76AD-6FBB0B27176E}"/>
          </ac:spMkLst>
        </pc:spChg>
        <pc:spChg chg="mod">
          <ac:chgData name="Kim Giuliacci" userId="5a6443f1-ece2-487f-b55a-1af4949b83b4" providerId="ADAL" clId="{E72CB50A-8CC4-41B2-81D9-6F9BFD8FBF9B}" dt="2024-01-16T01:38:20.764" v="3126" actId="20577"/>
          <ac:spMkLst>
            <pc:docMk/>
            <pc:sldMk cId="2270126544" sldId="284"/>
            <ac:spMk id="9" creationId="{2B77BA56-E307-BFC2-0EEC-9D8A7455996E}"/>
          </ac:spMkLst>
        </pc:spChg>
        <pc:spChg chg="mod">
          <ac:chgData name="Kim Giuliacci" userId="5a6443f1-ece2-487f-b55a-1af4949b83b4" providerId="ADAL" clId="{E72CB50A-8CC4-41B2-81D9-6F9BFD8FBF9B}" dt="2024-01-16T01:38:44.849" v="3128" actId="404"/>
          <ac:spMkLst>
            <pc:docMk/>
            <pc:sldMk cId="2270126544" sldId="284"/>
            <ac:spMk id="10" creationId="{F85F94F5-F99A-4CF0-B6BB-6295FB370986}"/>
          </ac:spMkLst>
        </pc:spChg>
        <pc:spChg chg="mod">
          <ac:chgData name="Kim Giuliacci" userId="5a6443f1-ece2-487f-b55a-1af4949b83b4" providerId="ADAL" clId="{E72CB50A-8CC4-41B2-81D9-6F9BFD8FBF9B}" dt="2024-01-16T01:39:23.166" v="3192" actId="313"/>
          <ac:spMkLst>
            <pc:docMk/>
            <pc:sldMk cId="2270126544" sldId="284"/>
            <ac:spMk id="11" creationId="{6C9250D4-C4AA-4FF9-F608-C938F66684DB}"/>
          </ac:spMkLst>
        </pc:spChg>
        <pc:spChg chg="mod">
          <ac:chgData name="Kim Giuliacci" userId="5a6443f1-ece2-487f-b55a-1af4949b83b4" providerId="ADAL" clId="{E72CB50A-8CC4-41B2-81D9-6F9BFD8FBF9B}" dt="2024-01-16T01:40:19.162" v="3334" actId="20577"/>
          <ac:spMkLst>
            <pc:docMk/>
            <pc:sldMk cId="2270126544" sldId="284"/>
            <ac:spMk id="12" creationId="{861FF3E1-544B-28A8-DB75-81F9DC806112}"/>
          </ac:spMkLst>
        </pc:spChg>
      </pc:sldChg>
      <pc:sldChg chg="addSp modSp new mod">
        <pc:chgData name="Kim Giuliacci" userId="5a6443f1-ece2-487f-b55a-1af4949b83b4" providerId="ADAL" clId="{E72CB50A-8CC4-41B2-81D9-6F9BFD8FBF9B}" dt="2024-01-16T01:48:54.131" v="3533" actId="20577"/>
        <pc:sldMkLst>
          <pc:docMk/>
          <pc:sldMk cId="102990657" sldId="285"/>
        </pc:sldMkLst>
        <pc:spChg chg="mod">
          <ac:chgData name="Kim Giuliacci" userId="5a6443f1-ece2-487f-b55a-1af4949b83b4" providerId="ADAL" clId="{E72CB50A-8CC4-41B2-81D9-6F9BFD8FBF9B}" dt="2024-01-16T01:40:29.241" v="3346" actId="20577"/>
          <ac:spMkLst>
            <pc:docMk/>
            <pc:sldMk cId="102990657" sldId="285"/>
            <ac:spMk id="2" creationId="{2FF0A281-F086-0009-394B-D5DDA0F0827D}"/>
          </ac:spMkLst>
        </pc:spChg>
        <pc:spChg chg="mod">
          <ac:chgData name="Kim Giuliacci" userId="5a6443f1-ece2-487f-b55a-1af4949b83b4" providerId="ADAL" clId="{E72CB50A-8CC4-41B2-81D9-6F9BFD8FBF9B}" dt="2024-01-16T01:40:42.271" v="3347"/>
          <ac:spMkLst>
            <pc:docMk/>
            <pc:sldMk cId="102990657" sldId="285"/>
            <ac:spMk id="3" creationId="{95E94EE6-7031-5425-0287-34FAD3080956}"/>
          </ac:spMkLst>
        </pc:spChg>
        <pc:spChg chg="mod">
          <ac:chgData name="Kim Giuliacci" userId="5a6443f1-ece2-487f-b55a-1af4949b83b4" providerId="ADAL" clId="{E72CB50A-8CC4-41B2-81D9-6F9BFD8FBF9B}" dt="2024-01-16T01:41:47.637" v="3362" actId="255"/>
          <ac:spMkLst>
            <pc:docMk/>
            <pc:sldMk cId="102990657" sldId="285"/>
            <ac:spMk id="4" creationId="{1CA703D2-F79B-D799-7E7E-F1D7CAC80AA9}"/>
          </ac:spMkLst>
        </pc:spChg>
        <pc:spChg chg="mod">
          <ac:chgData name="Kim Giuliacci" userId="5a6443f1-ece2-487f-b55a-1af4949b83b4" providerId="ADAL" clId="{E72CB50A-8CC4-41B2-81D9-6F9BFD8FBF9B}" dt="2024-01-16T01:42:22.975" v="3367"/>
          <ac:spMkLst>
            <pc:docMk/>
            <pc:sldMk cId="102990657" sldId="285"/>
            <ac:spMk id="5" creationId="{155089B3-7730-E843-19D3-5F5490D8B22D}"/>
          </ac:spMkLst>
        </pc:spChg>
        <pc:spChg chg="mod">
          <ac:chgData name="Kim Giuliacci" userId="5a6443f1-ece2-487f-b55a-1af4949b83b4" providerId="ADAL" clId="{E72CB50A-8CC4-41B2-81D9-6F9BFD8FBF9B}" dt="2024-01-16T01:42:55.925" v="3371" actId="1076"/>
          <ac:spMkLst>
            <pc:docMk/>
            <pc:sldMk cId="102990657" sldId="285"/>
            <ac:spMk id="6" creationId="{062A9769-EDBB-1458-F7D1-22025A955223}"/>
          </ac:spMkLst>
        </pc:spChg>
        <pc:spChg chg="mod">
          <ac:chgData name="Kim Giuliacci" userId="5a6443f1-ece2-487f-b55a-1af4949b83b4" providerId="ADAL" clId="{E72CB50A-8CC4-41B2-81D9-6F9BFD8FBF9B}" dt="2024-01-16T01:46:24.910" v="3517" actId="1076"/>
          <ac:spMkLst>
            <pc:docMk/>
            <pc:sldMk cId="102990657" sldId="285"/>
            <ac:spMk id="7" creationId="{46B5570D-4382-57B4-E47C-60F992FD36C2}"/>
          </ac:spMkLst>
        </pc:spChg>
        <pc:spChg chg="mod">
          <ac:chgData name="Kim Giuliacci" userId="5a6443f1-ece2-487f-b55a-1af4949b83b4" providerId="ADAL" clId="{E72CB50A-8CC4-41B2-81D9-6F9BFD8FBF9B}" dt="2024-01-16T01:46:29.749" v="3518" actId="1076"/>
          <ac:spMkLst>
            <pc:docMk/>
            <pc:sldMk cId="102990657" sldId="285"/>
            <ac:spMk id="8" creationId="{92DA558D-0738-CA9E-7B4E-94D437231422}"/>
          </ac:spMkLst>
        </pc:spChg>
        <pc:spChg chg="mod">
          <ac:chgData name="Kim Giuliacci" userId="5a6443f1-ece2-487f-b55a-1af4949b83b4" providerId="ADAL" clId="{E72CB50A-8CC4-41B2-81D9-6F9BFD8FBF9B}" dt="2024-01-16T01:43:22.829" v="3413" actId="20577"/>
          <ac:spMkLst>
            <pc:docMk/>
            <pc:sldMk cId="102990657" sldId="285"/>
            <ac:spMk id="9" creationId="{F1E2A1BA-2B93-E30D-C5CA-83D0C28D95C3}"/>
          </ac:spMkLst>
        </pc:spChg>
        <pc:spChg chg="mod">
          <ac:chgData name="Kim Giuliacci" userId="5a6443f1-ece2-487f-b55a-1af4949b83b4" providerId="ADAL" clId="{E72CB50A-8CC4-41B2-81D9-6F9BFD8FBF9B}" dt="2024-01-16T01:44:47.918" v="3506" actId="12"/>
          <ac:spMkLst>
            <pc:docMk/>
            <pc:sldMk cId="102990657" sldId="285"/>
            <ac:spMk id="10" creationId="{454BA207-1F28-C5FD-F733-5AF60AFB63E3}"/>
          </ac:spMkLst>
        </pc:spChg>
        <pc:spChg chg="mod">
          <ac:chgData name="Kim Giuliacci" userId="5a6443f1-ece2-487f-b55a-1af4949b83b4" providerId="ADAL" clId="{E72CB50A-8CC4-41B2-81D9-6F9BFD8FBF9B}" dt="2024-01-16T01:45:13.573" v="3511" actId="1076"/>
          <ac:spMkLst>
            <pc:docMk/>
            <pc:sldMk cId="102990657" sldId="285"/>
            <ac:spMk id="11" creationId="{CD2471BE-ACA9-2254-B281-D8383B4E3D3B}"/>
          </ac:spMkLst>
        </pc:spChg>
        <pc:spChg chg="mod">
          <ac:chgData name="Kim Giuliacci" userId="5a6443f1-ece2-487f-b55a-1af4949b83b4" providerId="ADAL" clId="{E72CB50A-8CC4-41B2-81D9-6F9BFD8FBF9B}" dt="2024-01-16T01:45:29.878" v="3512"/>
          <ac:spMkLst>
            <pc:docMk/>
            <pc:sldMk cId="102990657" sldId="285"/>
            <ac:spMk id="12" creationId="{B2B9E909-7127-169D-2F52-3473C6352251}"/>
          </ac:spMkLst>
        </pc:spChg>
        <pc:spChg chg="add mod">
          <ac:chgData name="Kim Giuliacci" userId="5a6443f1-ece2-487f-b55a-1af4949b83b4" providerId="ADAL" clId="{E72CB50A-8CC4-41B2-81D9-6F9BFD8FBF9B}" dt="2024-01-16T01:48:13.285" v="3529" actId="14100"/>
          <ac:spMkLst>
            <pc:docMk/>
            <pc:sldMk cId="102990657" sldId="285"/>
            <ac:spMk id="15" creationId="{B8B20AE0-A6F6-85B0-31F7-0EF19BD41704}"/>
          </ac:spMkLst>
        </pc:spChg>
        <pc:spChg chg="add mod">
          <ac:chgData name="Kim Giuliacci" userId="5a6443f1-ece2-487f-b55a-1af4949b83b4" providerId="ADAL" clId="{E72CB50A-8CC4-41B2-81D9-6F9BFD8FBF9B}" dt="2024-01-16T01:48:54.131" v="3533" actId="20577"/>
          <ac:spMkLst>
            <pc:docMk/>
            <pc:sldMk cId="102990657" sldId="285"/>
            <ac:spMk id="16" creationId="{8D03B6C0-B2DD-A487-89E2-85054E3A680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A3114B-0CDD-4419-A4DE-E0C29A2AE1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FC25048-78D1-4821-8E2B-7A77CCA12F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252186-C111-43A8-A0F7-F77FFDE4DF82}" type="datetimeFigureOut">
              <a:rPr lang="en-US" smtClean="0"/>
              <a:t>1/15/2024</a:t>
            </a:fld>
            <a:endParaRPr lang="en-US" dirty="0"/>
          </a:p>
        </p:txBody>
      </p:sp>
      <p:sp>
        <p:nvSpPr>
          <p:cNvPr id="4" name="Footer Placeholder 3">
            <a:extLst>
              <a:ext uri="{FF2B5EF4-FFF2-40B4-BE49-F238E27FC236}">
                <a16:creationId xmlns:a16="http://schemas.microsoft.com/office/drawing/2014/main" id="{01924695-047D-4CC8-8801-1AA37457E7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0F00293-63F6-438D-A9A8-024975FD5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6CFAD-C154-4C9C-AD01-665A5055065E}" type="slidenum">
              <a:rPr lang="en-US" smtClean="0"/>
              <a:t>‹#›</a:t>
            </a:fld>
            <a:endParaRPr lang="en-US" dirty="0"/>
          </a:p>
        </p:txBody>
      </p:sp>
    </p:spTree>
    <p:extLst>
      <p:ext uri="{BB962C8B-B14F-4D97-AF65-F5344CB8AC3E}">
        <p14:creationId xmlns:p14="http://schemas.microsoft.com/office/powerpoint/2010/main" val="3997879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BBB5B-F3DE-41D7-B279-483D20E8E363}" type="datetimeFigureOut">
              <a:rPr lang="en-US" smtClean="0"/>
              <a:t>1/15/2024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62BC0-7DC4-4569-951D-2BB9475345C6}" type="slidenum">
              <a:rPr lang="en-US" smtClean="0"/>
              <a:t>‹#›</a:t>
            </a:fld>
            <a:endParaRPr lang="en-US" dirty="0"/>
          </a:p>
        </p:txBody>
      </p:sp>
    </p:spTree>
    <p:extLst>
      <p:ext uri="{BB962C8B-B14F-4D97-AF65-F5344CB8AC3E}">
        <p14:creationId xmlns:p14="http://schemas.microsoft.com/office/powerpoint/2010/main" val="3344641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A325D4D-835D-41B6-9B16-A090AA088329}"/>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D1D87D16-A856-42F4-9D8C-A0C1D482E52D}"/>
              </a:ext>
            </a:extLst>
          </p:cNvPr>
          <p:cNvSpPr>
            <a:spLocks noGrp="1"/>
          </p:cNvSpPr>
          <p:nvPr>
            <p:ph type="title" hasCustomPrompt="1"/>
          </p:nvPr>
        </p:nvSpPr>
        <p:spPr>
          <a:xfrm>
            <a:off x="0" y="2442052"/>
            <a:ext cx="12192000" cy="1425257"/>
          </a:xfrm>
          <a:prstGeom prst="rect">
            <a:avLst/>
          </a:prstGeom>
          <a:solidFill>
            <a:schemeClr val="accent4">
              <a:lumMod val="50000"/>
              <a:alpha val="55000"/>
            </a:schemeClr>
          </a:solidFill>
        </p:spPr>
        <p:txBody>
          <a:bodyPr anchor="ctr"/>
          <a:lstStyle>
            <a:lvl1pPr algn="ctr">
              <a:defRPr sz="6000" cap="all" spc="100" baseline="0">
                <a:solidFill>
                  <a:schemeClr val="accent1"/>
                </a:solidFill>
              </a:defRPr>
            </a:lvl1pPr>
          </a:lstStyle>
          <a:p>
            <a:r>
              <a:rPr lang="en-US" dirty="0"/>
              <a:t>Add title</a:t>
            </a:r>
          </a:p>
        </p:txBody>
      </p:sp>
      <p:sp>
        <p:nvSpPr>
          <p:cNvPr id="12" name="Text Placeholder 10">
            <a:extLst>
              <a:ext uri="{FF2B5EF4-FFF2-40B4-BE49-F238E27FC236}">
                <a16:creationId xmlns:a16="http://schemas.microsoft.com/office/drawing/2014/main" id="{BD39BB44-64AC-49A7-8555-2CC62AD7C2D6}"/>
              </a:ext>
            </a:extLst>
          </p:cNvPr>
          <p:cNvSpPr>
            <a:spLocks noGrp="1"/>
          </p:cNvSpPr>
          <p:nvPr>
            <p:ph type="body" sz="quarter" idx="12" hasCustomPrompt="1"/>
          </p:nvPr>
        </p:nvSpPr>
        <p:spPr>
          <a:xfrm>
            <a:off x="0" y="3867309"/>
            <a:ext cx="12192000" cy="1036320"/>
          </a:xfrm>
          <a:prstGeom prst="rect">
            <a:avLst/>
          </a:prstGeom>
          <a:solidFill>
            <a:schemeClr val="accent4">
              <a:lumMod val="50000"/>
              <a:alpha val="55000"/>
            </a:schemeClr>
          </a:solidFill>
        </p:spPr>
        <p:txBody>
          <a:bodyPr anchor="ctr"/>
          <a:lstStyle>
            <a:lvl1pPr marL="0" indent="0" algn="ctr">
              <a:buNone/>
              <a:defRPr sz="2400" cap="none" spc="100" baseline="0">
                <a:solidFill>
                  <a:schemeClr val="bg1"/>
                </a:solidFill>
                <a:latin typeface="+mn-lt"/>
              </a:defRPr>
            </a:lvl1pPr>
          </a:lstStyle>
          <a:p>
            <a:pPr lvl="0"/>
            <a:r>
              <a:rPr lang="en-US" dirty="0"/>
              <a:t>Click to add subtitle</a:t>
            </a:r>
          </a:p>
        </p:txBody>
      </p:sp>
      <p:sp>
        <p:nvSpPr>
          <p:cNvPr id="2" name="Rectangle 1">
            <a:extLst>
              <a:ext uri="{FF2B5EF4-FFF2-40B4-BE49-F238E27FC236}">
                <a16:creationId xmlns:a16="http://schemas.microsoft.com/office/drawing/2014/main" id="{9F51AF15-A085-49C8-ABEC-EF90E7D7B280}"/>
              </a:ext>
              <a:ext uri="{C183D7F6-B498-43B3-948B-1728B52AA6E4}">
                <adec:decorative xmlns:adec="http://schemas.microsoft.com/office/drawing/2017/decorative" val="1"/>
              </a:ext>
            </a:extLst>
          </p:cNvPr>
          <p:cNvSpPr/>
          <p:nvPr userDrawn="1"/>
        </p:nvSpPr>
        <p:spPr>
          <a:xfrm>
            <a:off x="3192779" y="2325925"/>
            <a:ext cx="5806440" cy="159654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2036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Opportunity Comparis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198964-B829-4E4F-AAE7-4D7A404AB794}"/>
              </a:ext>
            </a:extLst>
          </p:cNvPr>
          <p:cNvSpPr>
            <a:spLocks noGrp="1"/>
          </p:cNvSpPr>
          <p:nvPr>
            <p:ph type="title" hasCustomPrompt="1"/>
          </p:nvPr>
        </p:nvSpPr>
        <p:spPr>
          <a:xfrm>
            <a:off x="3233057" y="698523"/>
            <a:ext cx="5715000" cy="469089"/>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21" name="Text Placeholder 10">
            <a:extLst>
              <a:ext uri="{FF2B5EF4-FFF2-40B4-BE49-F238E27FC236}">
                <a16:creationId xmlns:a16="http://schemas.microsoft.com/office/drawing/2014/main" id="{F7C80E83-E343-4BA5-ABB5-ACA84EEE6236}"/>
              </a:ext>
            </a:extLst>
          </p:cNvPr>
          <p:cNvSpPr>
            <a:spLocks noGrp="1"/>
          </p:cNvSpPr>
          <p:nvPr>
            <p:ph type="body" sz="quarter" idx="16" hasCustomPrompt="1"/>
          </p:nvPr>
        </p:nvSpPr>
        <p:spPr>
          <a:xfrm>
            <a:off x="1681078" y="1853427"/>
            <a:ext cx="1252367" cy="863490"/>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20" name="Text Placeholder 10">
            <a:extLst>
              <a:ext uri="{FF2B5EF4-FFF2-40B4-BE49-F238E27FC236}">
                <a16:creationId xmlns:a16="http://schemas.microsoft.com/office/drawing/2014/main" id="{BA56986C-C9AC-44CD-9D32-24AA209F7648}"/>
              </a:ext>
            </a:extLst>
          </p:cNvPr>
          <p:cNvSpPr>
            <a:spLocks noGrp="1"/>
          </p:cNvSpPr>
          <p:nvPr>
            <p:ph type="body" sz="quarter" idx="12" hasCustomPrompt="1"/>
          </p:nvPr>
        </p:nvSpPr>
        <p:spPr>
          <a:xfrm>
            <a:off x="838200"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27" name="Text Placeholder 10">
            <a:extLst>
              <a:ext uri="{FF2B5EF4-FFF2-40B4-BE49-F238E27FC236}">
                <a16:creationId xmlns:a16="http://schemas.microsoft.com/office/drawing/2014/main" id="{61B45AB9-9A5F-4872-A322-AD3890A5BE65}"/>
              </a:ext>
            </a:extLst>
          </p:cNvPr>
          <p:cNvSpPr>
            <a:spLocks noGrp="1"/>
          </p:cNvSpPr>
          <p:nvPr>
            <p:ph type="body" sz="quarter" idx="17" hasCustomPrompt="1"/>
          </p:nvPr>
        </p:nvSpPr>
        <p:spPr>
          <a:xfrm>
            <a:off x="838200"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29" name="Text Placeholder 10">
            <a:extLst>
              <a:ext uri="{FF2B5EF4-FFF2-40B4-BE49-F238E27FC236}">
                <a16:creationId xmlns:a16="http://schemas.microsoft.com/office/drawing/2014/main" id="{E5E3032E-6B86-4F42-95E1-7C7B13087199}"/>
              </a:ext>
            </a:extLst>
          </p:cNvPr>
          <p:cNvSpPr>
            <a:spLocks noGrp="1"/>
          </p:cNvSpPr>
          <p:nvPr>
            <p:ph type="body" sz="quarter" idx="19" hasCustomPrompt="1"/>
          </p:nvPr>
        </p:nvSpPr>
        <p:spPr>
          <a:xfrm>
            <a:off x="5469646" y="1853426"/>
            <a:ext cx="1252367" cy="863491"/>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28" name="Text Placeholder 10">
            <a:extLst>
              <a:ext uri="{FF2B5EF4-FFF2-40B4-BE49-F238E27FC236}">
                <a16:creationId xmlns:a16="http://schemas.microsoft.com/office/drawing/2014/main" id="{C56EA384-B876-4E37-81CC-FF14C8064ED4}"/>
              </a:ext>
            </a:extLst>
          </p:cNvPr>
          <p:cNvSpPr>
            <a:spLocks noGrp="1"/>
          </p:cNvSpPr>
          <p:nvPr>
            <p:ph type="body" sz="quarter" idx="18" hasCustomPrompt="1"/>
          </p:nvPr>
        </p:nvSpPr>
        <p:spPr>
          <a:xfrm>
            <a:off x="4626428"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30" name="Text Placeholder 10">
            <a:extLst>
              <a:ext uri="{FF2B5EF4-FFF2-40B4-BE49-F238E27FC236}">
                <a16:creationId xmlns:a16="http://schemas.microsoft.com/office/drawing/2014/main" id="{7A136A37-A8C3-48F4-978F-3042B2451FFF}"/>
              </a:ext>
            </a:extLst>
          </p:cNvPr>
          <p:cNvSpPr>
            <a:spLocks noGrp="1"/>
          </p:cNvSpPr>
          <p:nvPr>
            <p:ph type="body" sz="quarter" idx="20" hasCustomPrompt="1"/>
          </p:nvPr>
        </p:nvSpPr>
        <p:spPr>
          <a:xfrm>
            <a:off x="4626428"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32" name="Text Placeholder 10">
            <a:extLst>
              <a:ext uri="{FF2B5EF4-FFF2-40B4-BE49-F238E27FC236}">
                <a16:creationId xmlns:a16="http://schemas.microsoft.com/office/drawing/2014/main" id="{90D156C2-557C-45F2-B9BA-7CE533312A02}"/>
              </a:ext>
            </a:extLst>
          </p:cNvPr>
          <p:cNvSpPr>
            <a:spLocks noGrp="1"/>
          </p:cNvSpPr>
          <p:nvPr>
            <p:ph type="body" sz="quarter" idx="22" hasCustomPrompt="1"/>
          </p:nvPr>
        </p:nvSpPr>
        <p:spPr>
          <a:xfrm>
            <a:off x="9258214" y="1853427"/>
            <a:ext cx="1252028" cy="863492"/>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31" name="Text Placeholder 10">
            <a:extLst>
              <a:ext uri="{FF2B5EF4-FFF2-40B4-BE49-F238E27FC236}">
                <a16:creationId xmlns:a16="http://schemas.microsoft.com/office/drawing/2014/main" id="{38E358D4-D1F9-4872-A079-98E1F6BD662D}"/>
              </a:ext>
            </a:extLst>
          </p:cNvPr>
          <p:cNvSpPr>
            <a:spLocks noGrp="1"/>
          </p:cNvSpPr>
          <p:nvPr>
            <p:ph type="body" sz="quarter" idx="21" hasCustomPrompt="1"/>
          </p:nvPr>
        </p:nvSpPr>
        <p:spPr>
          <a:xfrm>
            <a:off x="8414657"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33" name="Text Placeholder 10">
            <a:extLst>
              <a:ext uri="{FF2B5EF4-FFF2-40B4-BE49-F238E27FC236}">
                <a16:creationId xmlns:a16="http://schemas.microsoft.com/office/drawing/2014/main" id="{8D809314-142B-40CA-8424-37611F5E9C1F}"/>
              </a:ext>
            </a:extLst>
          </p:cNvPr>
          <p:cNvSpPr>
            <a:spLocks noGrp="1"/>
          </p:cNvSpPr>
          <p:nvPr>
            <p:ph type="body" sz="quarter" idx="23" hasCustomPrompt="1"/>
          </p:nvPr>
        </p:nvSpPr>
        <p:spPr>
          <a:xfrm>
            <a:off x="8414657"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16" name="Picture Placeholder 8">
            <a:extLst>
              <a:ext uri="{FF2B5EF4-FFF2-40B4-BE49-F238E27FC236}">
                <a16:creationId xmlns:a16="http://schemas.microsoft.com/office/drawing/2014/main" id="{3B652552-1A5B-4884-9BDF-1A2663959342}"/>
              </a:ext>
            </a:extLst>
          </p:cNvPr>
          <p:cNvSpPr>
            <a:spLocks noGrp="1"/>
          </p:cNvSpPr>
          <p:nvPr>
            <p:ph type="pic" sz="quarter" idx="14" hasCustomPrompt="1"/>
          </p:nvPr>
        </p:nvSpPr>
        <p:spPr>
          <a:xfrm>
            <a:off x="0" y="4234542"/>
            <a:ext cx="12191999" cy="2623457"/>
          </a:xfrm>
          <a:prstGeom prst="rect">
            <a:avLst/>
          </a:prstGeom>
        </p:spPr>
        <p:txBody>
          <a:bodyPr/>
          <a:lstStyle>
            <a:lvl1pPr marL="0" indent="0" algn="ctr">
              <a:buNone/>
              <a:defRPr/>
            </a:lvl1pPr>
          </a:lstStyle>
          <a:p>
            <a:r>
              <a:rPr lang="en-US" dirty="0"/>
              <a:t>Click to add photo</a:t>
            </a:r>
          </a:p>
        </p:txBody>
      </p:sp>
      <p:sp>
        <p:nvSpPr>
          <p:cNvPr id="36" name="Date Placeholder 3">
            <a:extLst>
              <a:ext uri="{FF2B5EF4-FFF2-40B4-BE49-F238E27FC236}">
                <a16:creationId xmlns:a16="http://schemas.microsoft.com/office/drawing/2014/main" id="{5C7A8808-3BA5-498D-8E57-CAB9DF0182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endParaRPr lang="en-US" dirty="0"/>
          </a:p>
        </p:txBody>
      </p:sp>
      <p:sp>
        <p:nvSpPr>
          <p:cNvPr id="37" name="Footer Placeholder 4">
            <a:extLst>
              <a:ext uri="{FF2B5EF4-FFF2-40B4-BE49-F238E27FC236}">
                <a16:creationId xmlns:a16="http://schemas.microsoft.com/office/drawing/2014/main" id="{742EE3D7-DACC-458E-82B0-EC87F8BAE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38" name="Slide Number Placeholder 5">
            <a:extLst>
              <a:ext uri="{FF2B5EF4-FFF2-40B4-BE49-F238E27FC236}">
                <a16:creationId xmlns:a16="http://schemas.microsoft.com/office/drawing/2014/main" id="{8ED908E6-B839-44D9-AFFC-E5E5E592E5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182226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225E-57F6-4605-A684-F9B30F1F664E}"/>
              </a:ext>
            </a:extLst>
          </p:cNvPr>
          <p:cNvSpPr>
            <a:spLocks noGrp="1"/>
          </p:cNvSpPr>
          <p:nvPr>
            <p:ph type="title" hasCustomPrompt="1"/>
          </p:nvPr>
        </p:nvSpPr>
        <p:spPr>
          <a:xfrm>
            <a:off x="809568" y="2450440"/>
            <a:ext cx="4143432" cy="548711"/>
          </a:xfrm>
          <a:prstGeom prst="rect">
            <a:avLst/>
          </a:prstGeom>
        </p:spPr>
        <p:txBody>
          <a:bodyPr anchor="b"/>
          <a:lstStyle>
            <a:lvl1pPr>
              <a:defRPr sz="2400" cap="all" spc="100" baseline="0">
                <a:solidFill>
                  <a:schemeClr val="accent2"/>
                </a:solidFill>
              </a:defRPr>
            </a:lvl1pPr>
          </a:lstStyle>
          <a:p>
            <a:r>
              <a:rPr lang="en-US" dirty="0"/>
              <a:t>Click to add title</a:t>
            </a:r>
          </a:p>
        </p:txBody>
      </p:sp>
      <p:sp>
        <p:nvSpPr>
          <p:cNvPr id="7" name="Picture Placeholder 8">
            <a:extLst>
              <a:ext uri="{FF2B5EF4-FFF2-40B4-BE49-F238E27FC236}">
                <a16:creationId xmlns:a16="http://schemas.microsoft.com/office/drawing/2014/main" id="{C93927AF-DF09-4CE5-8767-B2ECF0215BF5}"/>
              </a:ext>
            </a:extLst>
          </p:cNvPr>
          <p:cNvSpPr>
            <a:spLocks noGrp="1"/>
          </p:cNvSpPr>
          <p:nvPr>
            <p:ph type="pic" sz="quarter" idx="10" hasCustomPrompt="1"/>
          </p:nvPr>
        </p:nvSpPr>
        <p:spPr>
          <a:xfrm>
            <a:off x="4837756" y="0"/>
            <a:ext cx="7354243" cy="2862470"/>
          </a:xfrm>
          <a:prstGeom prst="rect">
            <a:avLst/>
          </a:prstGeom>
        </p:spPr>
        <p:txBody>
          <a:bodyPr/>
          <a:lstStyle>
            <a:lvl1pPr marL="0" indent="0" algn="ctr">
              <a:buNone/>
              <a:defRPr/>
            </a:lvl1pPr>
          </a:lstStyle>
          <a:p>
            <a:r>
              <a:rPr lang="en-US" dirty="0"/>
              <a:t>Click to add photo</a:t>
            </a:r>
          </a:p>
        </p:txBody>
      </p:sp>
      <p:sp>
        <p:nvSpPr>
          <p:cNvPr id="12" name="Text Placeholder 10">
            <a:extLst>
              <a:ext uri="{FF2B5EF4-FFF2-40B4-BE49-F238E27FC236}">
                <a16:creationId xmlns:a16="http://schemas.microsoft.com/office/drawing/2014/main" id="{AE2342C8-E968-4F49-930C-F5C43F88F0BF}"/>
              </a:ext>
            </a:extLst>
          </p:cNvPr>
          <p:cNvSpPr>
            <a:spLocks noGrp="1"/>
          </p:cNvSpPr>
          <p:nvPr>
            <p:ph type="body" sz="quarter" idx="16" hasCustomPrompt="1"/>
          </p:nvPr>
        </p:nvSpPr>
        <p:spPr>
          <a:xfrm>
            <a:off x="819728"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FE8D114B-8AAB-41D6-AFCF-750066A65291}"/>
              </a:ext>
            </a:extLst>
          </p:cNvPr>
          <p:cNvSpPr>
            <a:spLocks noGrp="1"/>
          </p:cNvSpPr>
          <p:nvPr>
            <p:ph type="body" sz="quarter" idx="12" hasCustomPrompt="1"/>
          </p:nvPr>
        </p:nvSpPr>
        <p:spPr>
          <a:xfrm>
            <a:off x="819728"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DCCC938D-0BC7-4BBB-BBF2-B830D9D0C13A}"/>
              </a:ext>
            </a:extLst>
          </p:cNvPr>
          <p:cNvSpPr>
            <a:spLocks noGrp="1"/>
          </p:cNvSpPr>
          <p:nvPr>
            <p:ph type="body" sz="quarter" idx="18" hasCustomPrompt="1"/>
          </p:nvPr>
        </p:nvSpPr>
        <p:spPr>
          <a:xfrm>
            <a:off x="6400800"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796405D2-E28F-41EC-844E-034C5D70725D}"/>
              </a:ext>
            </a:extLst>
          </p:cNvPr>
          <p:cNvSpPr>
            <a:spLocks noGrp="1"/>
          </p:cNvSpPr>
          <p:nvPr>
            <p:ph type="body" sz="quarter" idx="17" hasCustomPrompt="1"/>
          </p:nvPr>
        </p:nvSpPr>
        <p:spPr>
          <a:xfrm>
            <a:off x="6400800"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8" name="Date Placeholder 3">
            <a:extLst>
              <a:ext uri="{FF2B5EF4-FFF2-40B4-BE49-F238E27FC236}">
                <a16:creationId xmlns:a16="http://schemas.microsoft.com/office/drawing/2014/main" id="{8751D887-2419-4911-A7CC-9B5A598D7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endParaRPr lang="en-US" dirty="0"/>
          </a:p>
        </p:txBody>
      </p:sp>
      <p:sp>
        <p:nvSpPr>
          <p:cNvPr id="9" name="Footer Placeholder 4">
            <a:extLst>
              <a:ext uri="{FF2B5EF4-FFF2-40B4-BE49-F238E27FC236}">
                <a16:creationId xmlns:a16="http://schemas.microsoft.com/office/drawing/2014/main" id="{B8B214E0-C574-4CE5-8FF0-E0F965A4A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6C033920-FB08-49F3-8A75-14E68EF78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51951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CC3C8467-268E-4ABA-B4F5-0808AFBB278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cxnSp>
        <p:nvCxnSpPr>
          <p:cNvPr id="18" name="Straight Connector 17">
            <a:extLst>
              <a:ext uri="{FF2B5EF4-FFF2-40B4-BE49-F238E27FC236}">
                <a16:creationId xmlns:a16="http://schemas.microsoft.com/office/drawing/2014/main" id="{D69FF8FD-CDD1-4BEE-8DB9-0CD4BDE983AA}"/>
              </a:ext>
              <a:ext uri="{C183D7F6-B498-43B3-948B-1728B52AA6E4}">
                <adec:decorative xmlns:adec="http://schemas.microsoft.com/office/drawing/2017/decorative" val="1"/>
              </a:ext>
            </a:extLst>
          </p:cNvPr>
          <p:cNvCxnSpPr>
            <a:cxnSpLocks/>
          </p:cNvCxnSpPr>
          <p:nvPr userDrawn="1"/>
        </p:nvCxnSpPr>
        <p:spPr>
          <a:xfrm>
            <a:off x="7335793" y="766762"/>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9F1257F-A86F-48F4-BFFA-9BFB4355ED20}"/>
              </a:ext>
              <a:ext uri="{C183D7F6-B498-43B3-948B-1728B52AA6E4}">
                <adec:decorative xmlns:adec="http://schemas.microsoft.com/office/drawing/2017/decorative" val="1"/>
              </a:ext>
            </a:extLst>
          </p:cNvPr>
          <p:cNvCxnSpPr>
            <a:cxnSpLocks/>
          </p:cNvCxnSpPr>
          <p:nvPr userDrawn="1"/>
        </p:nvCxnSpPr>
        <p:spPr>
          <a:xfrm rot="5400000">
            <a:off x="7334351" y="757238"/>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FD01FCA-DF30-466C-9EAE-B0A13CF25D3B}"/>
              </a:ext>
              <a:ext uri="{C183D7F6-B498-43B3-948B-1728B52AA6E4}">
                <adec:decorative xmlns:adec="http://schemas.microsoft.com/office/drawing/2017/decorative" val="1"/>
              </a:ext>
            </a:extLst>
          </p:cNvPr>
          <p:cNvSpPr/>
          <p:nvPr userDrawn="1"/>
        </p:nvSpPr>
        <p:spPr>
          <a:xfrm>
            <a:off x="5831167" y="4486275"/>
            <a:ext cx="622236" cy="622236"/>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6F9F0CF-5966-47C2-9A41-0CD85E85D264}"/>
              </a:ext>
              <a:ext uri="{C183D7F6-B498-43B3-948B-1728B52AA6E4}">
                <adec:decorative xmlns:adec="http://schemas.microsoft.com/office/drawing/2017/decorative" val="1"/>
              </a:ext>
            </a:extLst>
          </p:cNvPr>
          <p:cNvSpPr/>
          <p:nvPr userDrawn="1"/>
        </p:nvSpPr>
        <p:spPr>
          <a:xfrm>
            <a:off x="4564642" y="4047275"/>
            <a:ext cx="622236" cy="622236"/>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2EFF630-FDAA-46A7-8CEE-21CAB6BC2507}"/>
              </a:ext>
              <a:ext uri="{C183D7F6-B498-43B3-948B-1728B52AA6E4}">
                <adec:decorative xmlns:adec="http://schemas.microsoft.com/office/drawing/2017/decorative" val="1"/>
              </a:ext>
            </a:extLst>
          </p:cNvPr>
          <p:cNvSpPr/>
          <p:nvPr userDrawn="1"/>
        </p:nvSpPr>
        <p:spPr>
          <a:xfrm>
            <a:off x="6229331" y="2163148"/>
            <a:ext cx="622236" cy="622236"/>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383BA8C-6DBE-4569-B07B-9FB55F80D616}"/>
              </a:ext>
              <a:ext uri="{C183D7F6-B498-43B3-948B-1728B52AA6E4}">
                <adec:decorative xmlns:adec="http://schemas.microsoft.com/office/drawing/2017/decorative" val="1"/>
              </a:ext>
            </a:extLst>
          </p:cNvPr>
          <p:cNvSpPr/>
          <p:nvPr userDrawn="1"/>
        </p:nvSpPr>
        <p:spPr>
          <a:xfrm>
            <a:off x="7859108" y="3573553"/>
            <a:ext cx="622236" cy="622236"/>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1108DE16-ABA8-4BC8-93C4-F8A521C8A509}"/>
              </a:ext>
              <a:ext uri="{C183D7F6-B498-43B3-948B-1728B52AA6E4}">
                <adec:decorative xmlns:adec="http://schemas.microsoft.com/office/drawing/2017/decorative" val="1"/>
              </a:ext>
            </a:extLst>
          </p:cNvPr>
          <p:cNvSpPr/>
          <p:nvPr userDrawn="1"/>
        </p:nvSpPr>
        <p:spPr>
          <a:xfrm>
            <a:off x="9795826" y="4201049"/>
            <a:ext cx="622236" cy="622236"/>
          </a:xfrm>
          <a:prstGeom prst="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E93C062E-DD5E-49BC-A10D-F70C1931F00A}"/>
              </a:ext>
              <a:ext uri="{C183D7F6-B498-43B3-948B-1728B52AA6E4}">
                <adec:decorative xmlns:adec="http://schemas.microsoft.com/office/drawing/2017/decorative" val="1"/>
              </a:ext>
            </a:extLst>
          </p:cNvPr>
          <p:cNvSpPr/>
          <p:nvPr userDrawn="1"/>
        </p:nvSpPr>
        <p:spPr>
          <a:xfrm>
            <a:off x="7962756" y="1603981"/>
            <a:ext cx="2057805" cy="767123"/>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799781-E0A0-4C4E-A069-37290BED8FE5}"/>
              </a:ext>
            </a:extLst>
          </p:cNvPr>
          <p:cNvSpPr>
            <a:spLocks noGrp="1"/>
          </p:cNvSpPr>
          <p:nvPr>
            <p:ph type="title" hasCustomPrompt="1"/>
          </p:nvPr>
        </p:nvSpPr>
        <p:spPr>
          <a:xfrm>
            <a:off x="740427" y="571145"/>
            <a:ext cx="5355570" cy="438144"/>
          </a:xfrm>
          <a:prstGeom prst="rect">
            <a:avLst/>
          </a:prstGeom>
        </p:spPr>
        <p:txBody>
          <a:bodyPr/>
          <a:lstStyle>
            <a:lvl1pPr>
              <a:defRPr sz="2400" cap="all" spc="100" baseline="0">
                <a:solidFill>
                  <a:schemeClr val="accent2"/>
                </a:solidFill>
              </a:defRPr>
            </a:lvl1pPr>
          </a:lstStyle>
          <a:p>
            <a:r>
              <a:rPr lang="en-US" dirty="0"/>
              <a:t>Click to add title</a:t>
            </a:r>
          </a:p>
        </p:txBody>
      </p:sp>
      <p:sp>
        <p:nvSpPr>
          <p:cNvPr id="38" name="Text Placeholder 10">
            <a:extLst>
              <a:ext uri="{FF2B5EF4-FFF2-40B4-BE49-F238E27FC236}">
                <a16:creationId xmlns:a16="http://schemas.microsoft.com/office/drawing/2014/main" id="{5D896357-F0C4-4728-BE54-A809E6E3100F}"/>
              </a:ext>
            </a:extLst>
          </p:cNvPr>
          <p:cNvSpPr>
            <a:spLocks noGrp="1"/>
          </p:cNvSpPr>
          <p:nvPr>
            <p:ph type="body" sz="quarter" idx="16" hasCustomPrompt="1"/>
          </p:nvPr>
        </p:nvSpPr>
        <p:spPr>
          <a:xfrm>
            <a:off x="6463262" y="311795"/>
            <a:ext cx="1706966" cy="426393"/>
          </a:xfrm>
          <a:prstGeom prst="rect">
            <a:avLst/>
          </a:prstGeom>
        </p:spPr>
        <p:txBody>
          <a:bodyPr anchor="b"/>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
        <p:nvSpPr>
          <p:cNvPr id="42" name="Text Placeholder 10">
            <a:extLst>
              <a:ext uri="{FF2B5EF4-FFF2-40B4-BE49-F238E27FC236}">
                <a16:creationId xmlns:a16="http://schemas.microsoft.com/office/drawing/2014/main" id="{CB13D4EF-593A-4D3C-9712-515EE5A358AC}"/>
              </a:ext>
            </a:extLst>
          </p:cNvPr>
          <p:cNvSpPr>
            <a:spLocks noGrp="1"/>
          </p:cNvSpPr>
          <p:nvPr>
            <p:ph type="body" sz="quarter" idx="20" hasCustomPrompt="1"/>
          </p:nvPr>
        </p:nvSpPr>
        <p:spPr>
          <a:xfrm>
            <a:off x="8026762" y="1774346"/>
            <a:ext cx="1929792" cy="426393"/>
          </a:xfrm>
          <a:prstGeom prst="rect">
            <a:avLst/>
          </a:prstGeom>
        </p:spPr>
        <p:txBody>
          <a:bodyPr anchor="ctr"/>
          <a:lstStyle>
            <a:lvl1pPr marL="0" indent="0" algn="ctr">
              <a:lnSpc>
                <a:spcPct val="80000"/>
              </a:lnSpc>
              <a:spcBef>
                <a:spcPts val="0"/>
              </a:spcBef>
              <a:buNone/>
              <a:defRPr sz="2000" cap="all" spc="100" baseline="0">
                <a:solidFill>
                  <a:schemeClr val="accent6">
                    <a:lumMod val="50000"/>
                  </a:schemeClr>
                </a:solidFill>
                <a:latin typeface="+mj-lt"/>
              </a:defRPr>
            </a:lvl1pPr>
          </a:lstStyle>
          <a:p>
            <a:pPr lvl="0"/>
            <a:r>
              <a:rPr lang="en-US" dirty="0"/>
              <a:t>Click to add name</a:t>
            </a:r>
          </a:p>
        </p:txBody>
      </p:sp>
      <p:sp>
        <p:nvSpPr>
          <p:cNvPr id="47" name="Text Placeholder 10">
            <a:extLst>
              <a:ext uri="{FF2B5EF4-FFF2-40B4-BE49-F238E27FC236}">
                <a16:creationId xmlns:a16="http://schemas.microsoft.com/office/drawing/2014/main" id="{449D2BE7-8177-406D-94BB-001D561B5A89}"/>
              </a:ext>
            </a:extLst>
          </p:cNvPr>
          <p:cNvSpPr>
            <a:spLocks noGrp="1"/>
          </p:cNvSpPr>
          <p:nvPr>
            <p:ph type="body" sz="quarter" idx="25" hasCustomPrompt="1"/>
          </p:nvPr>
        </p:nvSpPr>
        <p:spPr>
          <a:xfrm>
            <a:off x="6083673" y="2261070"/>
            <a:ext cx="913553" cy="426393"/>
          </a:xfrm>
          <a:prstGeom prst="rect">
            <a:avLst/>
          </a:prstGeom>
        </p:spPr>
        <p:txBody>
          <a:bodyPr anchor="ctr"/>
          <a:lstStyle>
            <a:lvl1pPr marL="0" indent="0" algn="ctr">
              <a:buNone/>
              <a:defRPr sz="1600" cap="all" spc="100" baseline="0">
                <a:solidFill>
                  <a:schemeClr val="accent4">
                    <a:lumMod val="50000"/>
                  </a:schemeClr>
                </a:solidFill>
                <a:latin typeface="+mj-lt"/>
              </a:defRPr>
            </a:lvl1pPr>
          </a:lstStyle>
          <a:p>
            <a:pPr lvl="0"/>
            <a:r>
              <a:rPr lang="en-US" dirty="0"/>
              <a:t>name</a:t>
            </a:r>
          </a:p>
        </p:txBody>
      </p:sp>
      <p:sp>
        <p:nvSpPr>
          <p:cNvPr id="40" name="Text Placeholder 10">
            <a:extLst>
              <a:ext uri="{FF2B5EF4-FFF2-40B4-BE49-F238E27FC236}">
                <a16:creationId xmlns:a16="http://schemas.microsoft.com/office/drawing/2014/main" id="{FD164278-C8C4-4514-8B3E-9505CB674743}"/>
              </a:ext>
            </a:extLst>
          </p:cNvPr>
          <p:cNvSpPr>
            <a:spLocks noGrp="1"/>
          </p:cNvSpPr>
          <p:nvPr>
            <p:ph type="body" sz="quarter" idx="18" hasCustomPrompt="1"/>
          </p:nvPr>
        </p:nvSpPr>
        <p:spPr>
          <a:xfrm>
            <a:off x="3149242" y="3061800"/>
            <a:ext cx="1706966" cy="426393"/>
          </a:xfrm>
          <a:prstGeom prst="rect">
            <a:avLst/>
          </a:prstGeom>
        </p:spPr>
        <p:txBody>
          <a:bodyPr anchor="t"/>
          <a:lstStyle>
            <a:lvl1pPr marL="0" indent="0" algn="r">
              <a:buNone/>
              <a:defRPr sz="1400" cap="all" spc="100" baseline="0">
                <a:solidFill>
                  <a:schemeClr val="bg1">
                    <a:lumMod val="50000"/>
                  </a:schemeClr>
                </a:solidFill>
                <a:latin typeface="+mj-lt"/>
              </a:defRPr>
            </a:lvl1pPr>
          </a:lstStyle>
          <a:p>
            <a:pPr lvl="0"/>
            <a:r>
              <a:rPr lang="en-US" dirty="0"/>
              <a:t>Click to add name</a:t>
            </a:r>
          </a:p>
        </p:txBody>
      </p:sp>
      <p:sp>
        <p:nvSpPr>
          <p:cNvPr id="41" name="Text Placeholder 10">
            <a:extLst>
              <a:ext uri="{FF2B5EF4-FFF2-40B4-BE49-F238E27FC236}">
                <a16:creationId xmlns:a16="http://schemas.microsoft.com/office/drawing/2014/main" id="{45FF02C4-FA25-4AE4-B4EF-D106CDD0FEB4}"/>
              </a:ext>
            </a:extLst>
          </p:cNvPr>
          <p:cNvSpPr>
            <a:spLocks noGrp="1"/>
          </p:cNvSpPr>
          <p:nvPr>
            <p:ph type="body" sz="quarter" idx="19" hasCustomPrompt="1"/>
          </p:nvPr>
        </p:nvSpPr>
        <p:spPr>
          <a:xfrm>
            <a:off x="9795826" y="3061800"/>
            <a:ext cx="1706966" cy="426393"/>
          </a:xfrm>
          <a:prstGeom prst="rect">
            <a:avLst/>
          </a:prstGeom>
        </p:spPr>
        <p:txBody>
          <a:bodyPr anchor="t"/>
          <a:lstStyle>
            <a:lvl1pPr marL="0" indent="0" algn="l">
              <a:buNone/>
              <a:defRPr sz="1400" cap="all" spc="100" baseline="0">
                <a:solidFill>
                  <a:schemeClr val="bg1">
                    <a:lumMod val="50000"/>
                  </a:schemeClr>
                </a:solidFill>
                <a:latin typeface="+mj-lt"/>
              </a:defRPr>
            </a:lvl1pPr>
          </a:lstStyle>
          <a:p>
            <a:pPr lvl="0"/>
            <a:r>
              <a:rPr lang="en-US" dirty="0"/>
              <a:t>Click to add name</a:t>
            </a:r>
          </a:p>
        </p:txBody>
      </p:sp>
      <p:sp>
        <p:nvSpPr>
          <p:cNvPr id="45" name="Text Placeholder 10">
            <a:extLst>
              <a:ext uri="{FF2B5EF4-FFF2-40B4-BE49-F238E27FC236}">
                <a16:creationId xmlns:a16="http://schemas.microsoft.com/office/drawing/2014/main" id="{2EA0BE42-73C1-43D0-9520-94265CBEE415}"/>
              </a:ext>
            </a:extLst>
          </p:cNvPr>
          <p:cNvSpPr>
            <a:spLocks noGrp="1"/>
          </p:cNvSpPr>
          <p:nvPr>
            <p:ph type="body" sz="quarter" idx="23" hasCustomPrompt="1"/>
          </p:nvPr>
        </p:nvSpPr>
        <p:spPr>
          <a:xfrm>
            <a:off x="7713450" y="3671475"/>
            <a:ext cx="913553" cy="426393"/>
          </a:xfrm>
          <a:prstGeom prst="rect">
            <a:avLst/>
          </a:prstGeom>
        </p:spPr>
        <p:txBody>
          <a:bodyPr anchor="ctr"/>
          <a:lstStyle>
            <a:lvl1pPr marL="0" indent="0" algn="ctr">
              <a:buNone/>
              <a:defRPr sz="1600" cap="all" spc="100" baseline="0">
                <a:solidFill>
                  <a:schemeClr val="bg2">
                    <a:lumMod val="50000"/>
                  </a:schemeClr>
                </a:solidFill>
                <a:latin typeface="+mj-lt"/>
              </a:defRPr>
            </a:lvl1pPr>
          </a:lstStyle>
          <a:p>
            <a:pPr lvl="0"/>
            <a:r>
              <a:rPr lang="en-US" dirty="0"/>
              <a:t>name</a:t>
            </a:r>
          </a:p>
        </p:txBody>
      </p:sp>
      <p:sp>
        <p:nvSpPr>
          <p:cNvPr id="43" name="Text Placeholder 10">
            <a:extLst>
              <a:ext uri="{FF2B5EF4-FFF2-40B4-BE49-F238E27FC236}">
                <a16:creationId xmlns:a16="http://schemas.microsoft.com/office/drawing/2014/main" id="{4E23821A-CE37-4CA8-82BC-5731CBD7BC63}"/>
              </a:ext>
            </a:extLst>
          </p:cNvPr>
          <p:cNvSpPr>
            <a:spLocks noGrp="1"/>
          </p:cNvSpPr>
          <p:nvPr>
            <p:ph type="body" sz="quarter" idx="21" hasCustomPrompt="1"/>
          </p:nvPr>
        </p:nvSpPr>
        <p:spPr>
          <a:xfrm>
            <a:off x="4418984" y="4145197"/>
            <a:ext cx="913553" cy="426393"/>
          </a:xfrm>
          <a:prstGeom prst="rect">
            <a:avLst/>
          </a:prstGeom>
        </p:spPr>
        <p:txBody>
          <a:bodyPr anchor="ctr"/>
          <a:lstStyle>
            <a:lvl1pPr marL="0" indent="0" algn="ctr">
              <a:buNone/>
              <a:defRPr sz="1600" cap="all" spc="100" baseline="0">
                <a:solidFill>
                  <a:schemeClr val="accent1">
                    <a:lumMod val="75000"/>
                  </a:schemeClr>
                </a:solidFill>
                <a:latin typeface="+mj-lt"/>
              </a:defRPr>
            </a:lvl1pPr>
          </a:lstStyle>
          <a:p>
            <a:pPr lvl="0"/>
            <a:r>
              <a:rPr lang="en-US" dirty="0"/>
              <a:t>name</a:t>
            </a:r>
          </a:p>
        </p:txBody>
      </p:sp>
      <p:sp>
        <p:nvSpPr>
          <p:cNvPr id="44" name="Text Placeholder 10">
            <a:extLst>
              <a:ext uri="{FF2B5EF4-FFF2-40B4-BE49-F238E27FC236}">
                <a16:creationId xmlns:a16="http://schemas.microsoft.com/office/drawing/2014/main" id="{83ED92E9-F268-4C1E-9440-F605C9EBD510}"/>
              </a:ext>
            </a:extLst>
          </p:cNvPr>
          <p:cNvSpPr>
            <a:spLocks noGrp="1"/>
          </p:cNvSpPr>
          <p:nvPr>
            <p:ph type="body" sz="quarter" idx="22" hasCustomPrompt="1"/>
          </p:nvPr>
        </p:nvSpPr>
        <p:spPr>
          <a:xfrm>
            <a:off x="5685509" y="4584197"/>
            <a:ext cx="913553" cy="426393"/>
          </a:xfrm>
          <a:prstGeom prst="rect">
            <a:avLst/>
          </a:prstGeom>
        </p:spPr>
        <p:txBody>
          <a:bodyPr anchor="ctr"/>
          <a:lstStyle>
            <a:lvl1pPr marL="0" indent="0" algn="ctr">
              <a:buNone/>
              <a:defRPr sz="1600" cap="all" spc="100" baseline="0">
                <a:solidFill>
                  <a:schemeClr val="accent1">
                    <a:lumMod val="50000"/>
                  </a:schemeClr>
                </a:solidFill>
                <a:latin typeface="+mj-lt"/>
              </a:defRPr>
            </a:lvl1pPr>
          </a:lstStyle>
          <a:p>
            <a:pPr lvl="0"/>
            <a:r>
              <a:rPr lang="en-US" dirty="0"/>
              <a:t>name</a:t>
            </a:r>
          </a:p>
        </p:txBody>
      </p:sp>
      <p:sp>
        <p:nvSpPr>
          <p:cNvPr id="46" name="Text Placeholder 10">
            <a:extLst>
              <a:ext uri="{FF2B5EF4-FFF2-40B4-BE49-F238E27FC236}">
                <a16:creationId xmlns:a16="http://schemas.microsoft.com/office/drawing/2014/main" id="{B29F508B-CAFE-4871-8267-E5406A4D6C46}"/>
              </a:ext>
            </a:extLst>
          </p:cNvPr>
          <p:cNvSpPr>
            <a:spLocks noGrp="1"/>
          </p:cNvSpPr>
          <p:nvPr>
            <p:ph type="body" sz="quarter" idx="24" hasCustomPrompt="1"/>
          </p:nvPr>
        </p:nvSpPr>
        <p:spPr>
          <a:xfrm>
            <a:off x="9650168" y="4298971"/>
            <a:ext cx="913553" cy="426393"/>
          </a:xfrm>
          <a:prstGeom prst="rect">
            <a:avLst/>
          </a:prstGeom>
        </p:spPr>
        <p:txBody>
          <a:bodyPr anchor="ctr"/>
          <a:lstStyle>
            <a:lvl1pPr marL="0" indent="0" algn="ctr">
              <a:buNone/>
              <a:defRPr sz="1600" cap="all" spc="100" baseline="0">
                <a:solidFill>
                  <a:schemeClr val="bg2">
                    <a:lumMod val="75000"/>
                  </a:schemeClr>
                </a:solidFill>
                <a:latin typeface="+mj-lt"/>
              </a:defRPr>
            </a:lvl1pPr>
          </a:lstStyle>
          <a:p>
            <a:pPr lvl="0"/>
            <a:r>
              <a:rPr lang="en-US" dirty="0"/>
              <a:t>name</a:t>
            </a:r>
          </a:p>
        </p:txBody>
      </p:sp>
      <p:sp>
        <p:nvSpPr>
          <p:cNvPr id="39" name="Text Placeholder 10">
            <a:extLst>
              <a:ext uri="{FF2B5EF4-FFF2-40B4-BE49-F238E27FC236}">
                <a16:creationId xmlns:a16="http://schemas.microsoft.com/office/drawing/2014/main" id="{C40D7D1C-3379-42CE-B3D7-A585CDECBD11}"/>
              </a:ext>
            </a:extLst>
          </p:cNvPr>
          <p:cNvSpPr>
            <a:spLocks noGrp="1"/>
          </p:cNvSpPr>
          <p:nvPr>
            <p:ph type="body" sz="quarter" idx="17" hasCustomPrompt="1"/>
          </p:nvPr>
        </p:nvSpPr>
        <p:spPr>
          <a:xfrm>
            <a:off x="6463261" y="5683895"/>
            <a:ext cx="1706966" cy="426393"/>
          </a:xfrm>
          <a:prstGeom prst="rect">
            <a:avLst/>
          </a:prstGeom>
        </p:spPr>
        <p:txBody>
          <a:bodyPr anchor="t"/>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
        <p:nvSpPr>
          <p:cNvPr id="3" name="Date Placeholder 2">
            <a:extLst>
              <a:ext uri="{FF2B5EF4-FFF2-40B4-BE49-F238E27FC236}">
                <a16:creationId xmlns:a16="http://schemas.microsoft.com/office/drawing/2014/main" id="{35129BD8-DBDF-484C-89DD-80EDD7B827E7}"/>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a:t>20XX</a:t>
            </a:r>
            <a:endParaRPr lang="en-US" dirty="0"/>
          </a:p>
        </p:txBody>
      </p:sp>
      <p:sp>
        <p:nvSpPr>
          <p:cNvPr id="4" name="Footer Placeholder 3">
            <a:extLst>
              <a:ext uri="{FF2B5EF4-FFF2-40B4-BE49-F238E27FC236}">
                <a16:creationId xmlns:a16="http://schemas.microsoft.com/office/drawing/2014/main" id="{8CF621E8-9FBF-4DC8-AA1D-234C0A47D713}"/>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Pitch deck</a:t>
            </a:r>
          </a:p>
        </p:txBody>
      </p:sp>
      <p:sp>
        <p:nvSpPr>
          <p:cNvPr id="5" name="Slide Number Placeholder 4">
            <a:extLst>
              <a:ext uri="{FF2B5EF4-FFF2-40B4-BE49-F238E27FC236}">
                <a16:creationId xmlns:a16="http://schemas.microsoft.com/office/drawing/2014/main" id="{1C1D5819-A04D-4AB0-A144-E7BBA340031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160847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3D21-9143-4E6D-87CD-82F00F7DC6FA}"/>
              </a:ext>
            </a:extLst>
          </p:cNvPr>
          <p:cNvSpPr>
            <a:spLocks noGrp="1"/>
          </p:cNvSpPr>
          <p:nvPr>
            <p:ph type="title" hasCustomPrompt="1"/>
          </p:nvPr>
        </p:nvSpPr>
        <p:spPr>
          <a:xfrm>
            <a:off x="827314" y="627486"/>
            <a:ext cx="5268686" cy="568896"/>
          </a:xfrm>
          <a:prstGeom prst="rect">
            <a:avLst/>
          </a:prstGeom>
        </p:spPr>
        <p:txBody>
          <a:bodyPr anchor="ctr"/>
          <a:lstStyle>
            <a:lvl1pPr>
              <a:defRPr sz="2400" cap="all" spc="100" baseline="0">
                <a:solidFill>
                  <a:schemeClr val="accent2"/>
                </a:solidFill>
              </a:defRPr>
            </a:lvl1pPr>
          </a:lstStyle>
          <a:p>
            <a:r>
              <a:rPr lang="en-US" dirty="0"/>
              <a:t>Click to add title</a:t>
            </a:r>
          </a:p>
        </p:txBody>
      </p:sp>
      <p:sp>
        <p:nvSpPr>
          <p:cNvPr id="11" name="Text Placeholder 10">
            <a:extLst>
              <a:ext uri="{FF2B5EF4-FFF2-40B4-BE49-F238E27FC236}">
                <a16:creationId xmlns:a16="http://schemas.microsoft.com/office/drawing/2014/main" id="{235C24E7-D67D-40AA-B6B1-AE47659E18EC}"/>
              </a:ext>
            </a:extLst>
          </p:cNvPr>
          <p:cNvSpPr>
            <a:spLocks noGrp="1"/>
          </p:cNvSpPr>
          <p:nvPr>
            <p:ph type="body" sz="quarter" idx="33" hasCustomPrompt="1"/>
          </p:nvPr>
        </p:nvSpPr>
        <p:spPr>
          <a:xfrm>
            <a:off x="820438" y="1011439"/>
            <a:ext cx="4989233" cy="568896"/>
          </a:xfrm>
          <a:prstGeom prst="rect">
            <a:avLst/>
          </a:prstGeom>
        </p:spPr>
        <p:txBody>
          <a:bodyPr anchor="ctr"/>
          <a:lstStyle>
            <a:lvl1pPr marL="0" indent="0" algn="l">
              <a:buNone/>
              <a:defRPr sz="2000" cap="none" spc="100" baseline="0">
                <a:solidFill>
                  <a:schemeClr val="accent2"/>
                </a:solidFill>
                <a:latin typeface="+mn-lt"/>
              </a:defRPr>
            </a:lvl1pPr>
          </a:lstStyle>
          <a:p>
            <a:pPr lvl="0"/>
            <a:r>
              <a:rPr lang="en-US" dirty="0"/>
              <a:t>Click to add title</a:t>
            </a:r>
          </a:p>
        </p:txBody>
      </p:sp>
      <p:sp>
        <p:nvSpPr>
          <p:cNvPr id="19" name="Text Placeholder 14">
            <a:extLst>
              <a:ext uri="{FF2B5EF4-FFF2-40B4-BE49-F238E27FC236}">
                <a16:creationId xmlns:a16="http://schemas.microsoft.com/office/drawing/2014/main" id="{A756E9B8-BA57-4251-A0E6-DDADC29D95B9}"/>
              </a:ext>
            </a:extLst>
          </p:cNvPr>
          <p:cNvSpPr>
            <a:spLocks noGrp="1"/>
          </p:cNvSpPr>
          <p:nvPr>
            <p:ph type="body" sz="quarter" idx="26" hasCustomPrompt="1"/>
          </p:nvPr>
        </p:nvSpPr>
        <p:spPr>
          <a:xfrm>
            <a:off x="920666" y="2044485"/>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0" name="Text Placeholder 14">
            <a:extLst>
              <a:ext uri="{FF2B5EF4-FFF2-40B4-BE49-F238E27FC236}">
                <a16:creationId xmlns:a16="http://schemas.microsoft.com/office/drawing/2014/main" id="{C0B962B5-0EC7-48EC-A687-C206A69C56D6}"/>
              </a:ext>
            </a:extLst>
          </p:cNvPr>
          <p:cNvSpPr>
            <a:spLocks noGrp="1"/>
          </p:cNvSpPr>
          <p:nvPr>
            <p:ph type="body" sz="quarter" idx="13" hasCustomPrompt="1"/>
          </p:nvPr>
        </p:nvSpPr>
        <p:spPr>
          <a:xfrm>
            <a:off x="2727695" y="2044485"/>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1314A100-8075-4D1D-995C-34F5838D58F2}"/>
              </a:ext>
            </a:extLst>
          </p:cNvPr>
          <p:cNvSpPr>
            <a:spLocks noGrp="1"/>
          </p:cNvSpPr>
          <p:nvPr>
            <p:ph type="body" sz="quarter" idx="34" hasCustomPrompt="1"/>
          </p:nvPr>
        </p:nvSpPr>
        <p:spPr>
          <a:xfrm>
            <a:off x="920666" y="3428263"/>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3" name="Text Placeholder 14">
            <a:extLst>
              <a:ext uri="{FF2B5EF4-FFF2-40B4-BE49-F238E27FC236}">
                <a16:creationId xmlns:a16="http://schemas.microsoft.com/office/drawing/2014/main" id="{9C946523-4B92-4003-B43C-B01D972454F4}"/>
              </a:ext>
            </a:extLst>
          </p:cNvPr>
          <p:cNvSpPr>
            <a:spLocks noGrp="1"/>
          </p:cNvSpPr>
          <p:nvPr>
            <p:ph type="body" sz="quarter" idx="35" hasCustomPrompt="1"/>
          </p:nvPr>
        </p:nvSpPr>
        <p:spPr>
          <a:xfrm>
            <a:off x="2727695" y="3428263"/>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25" name="Text Placeholder 14">
            <a:extLst>
              <a:ext uri="{FF2B5EF4-FFF2-40B4-BE49-F238E27FC236}">
                <a16:creationId xmlns:a16="http://schemas.microsoft.com/office/drawing/2014/main" id="{F9BEEAAD-CC7F-427D-BCFF-1BBA5023ABE6}"/>
              </a:ext>
            </a:extLst>
          </p:cNvPr>
          <p:cNvSpPr>
            <a:spLocks noGrp="1"/>
          </p:cNvSpPr>
          <p:nvPr>
            <p:ph type="body" sz="quarter" idx="36" hasCustomPrompt="1"/>
          </p:nvPr>
        </p:nvSpPr>
        <p:spPr>
          <a:xfrm>
            <a:off x="920666" y="4812041"/>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6" name="Text Placeholder 14">
            <a:extLst>
              <a:ext uri="{FF2B5EF4-FFF2-40B4-BE49-F238E27FC236}">
                <a16:creationId xmlns:a16="http://schemas.microsoft.com/office/drawing/2014/main" id="{B6693A35-4411-4FE2-82FD-5D30D8D62AF3}"/>
              </a:ext>
            </a:extLst>
          </p:cNvPr>
          <p:cNvSpPr>
            <a:spLocks noGrp="1"/>
          </p:cNvSpPr>
          <p:nvPr>
            <p:ph type="body" sz="quarter" idx="37" hasCustomPrompt="1"/>
          </p:nvPr>
        </p:nvSpPr>
        <p:spPr>
          <a:xfrm>
            <a:off x="2727695" y="4812041"/>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17" name="Date Placeholder 3">
            <a:extLst>
              <a:ext uri="{FF2B5EF4-FFF2-40B4-BE49-F238E27FC236}">
                <a16:creationId xmlns:a16="http://schemas.microsoft.com/office/drawing/2014/main" id="{B658EBA7-4275-488A-B86F-67B70609FC99}"/>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2">
                    <a:lumMod val="50000"/>
                  </a:schemeClr>
                </a:solidFill>
                <a:effectLst/>
              </a:defRPr>
            </a:lvl1pPr>
          </a:lstStyle>
          <a:p>
            <a:r>
              <a:rPr lang="en-US"/>
              <a:t>20XX</a:t>
            </a:r>
            <a:endParaRPr lang="en-US" dirty="0"/>
          </a:p>
        </p:txBody>
      </p:sp>
      <p:sp>
        <p:nvSpPr>
          <p:cNvPr id="27" name="Footer Placeholder 4">
            <a:extLst>
              <a:ext uri="{FF2B5EF4-FFF2-40B4-BE49-F238E27FC236}">
                <a16:creationId xmlns:a16="http://schemas.microsoft.com/office/drawing/2014/main" id="{A59824DA-522A-4135-800A-60F504928B2D}"/>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7" name="Picture Placeholder 8">
            <a:extLst>
              <a:ext uri="{FF2B5EF4-FFF2-40B4-BE49-F238E27FC236}">
                <a16:creationId xmlns:a16="http://schemas.microsoft.com/office/drawing/2014/main" id="{93D3F372-68E2-486A-A105-748C2BB245A0}"/>
              </a:ext>
            </a:extLst>
          </p:cNvPr>
          <p:cNvSpPr>
            <a:spLocks noGrp="1"/>
          </p:cNvSpPr>
          <p:nvPr>
            <p:ph type="pic" sz="quarter" idx="14" hasCustomPrompt="1"/>
          </p:nvPr>
        </p:nvSpPr>
        <p:spPr>
          <a:xfrm>
            <a:off x="6683831" y="0"/>
            <a:ext cx="5508168" cy="6858000"/>
          </a:xfrm>
          <a:prstGeom prst="rect">
            <a:avLst/>
          </a:prstGeom>
        </p:spPr>
        <p:txBody>
          <a:bodyPr/>
          <a:lstStyle>
            <a:lvl1pPr marL="0" indent="0" algn="ctr">
              <a:buNone/>
              <a:defRPr/>
            </a:lvl1pPr>
          </a:lstStyle>
          <a:p>
            <a:r>
              <a:rPr lang="en-US" dirty="0"/>
              <a:t>Click to add photo</a:t>
            </a:r>
          </a:p>
        </p:txBody>
      </p:sp>
      <p:sp>
        <p:nvSpPr>
          <p:cNvPr id="28" name="Slide Number Placeholder 5">
            <a:extLst>
              <a:ext uri="{FF2B5EF4-FFF2-40B4-BE49-F238E27FC236}">
                <a16:creationId xmlns:a16="http://schemas.microsoft.com/office/drawing/2014/main" id="{8D667147-015B-4B04-886E-3451355DC70A}"/>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371206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09C70A-0F34-4BEB-BABD-659A58DC489C}"/>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8F6663C8-5425-48D7-9E9D-F2B794222FA5}"/>
              </a:ext>
            </a:extLst>
          </p:cNvPr>
          <p:cNvSpPr>
            <a:spLocks noGrp="1"/>
          </p:cNvSpPr>
          <p:nvPr>
            <p:ph type="title" hasCustomPrompt="1"/>
          </p:nvPr>
        </p:nvSpPr>
        <p:spPr>
          <a:xfrm>
            <a:off x="4038600" y="599301"/>
            <a:ext cx="4114800" cy="607969"/>
          </a:xfrm>
          <a:prstGeom prst="rect">
            <a:avLst/>
          </a:prstGeom>
        </p:spPr>
        <p:txBody>
          <a:bodyPr anchor="ctr"/>
          <a:lstStyle>
            <a:lvl1pPr algn="ctr">
              <a:defRPr sz="2400" cap="all" spc="100" baseline="0">
                <a:solidFill>
                  <a:schemeClr val="tx2">
                    <a:lumMod val="75000"/>
                  </a:schemeClr>
                </a:solidFill>
              </a:defRPr>
            </a:lvl1pPr>
          </a:lstStyle>
          <a:p>
            <a:r>
              <a:rPr lang="en-US" dirty="0"/>
              <a:t>CLICK TO add title</a:t>
            </a:r>
          </a:p>
        </p:txBody>
      </p:sp>
      <p:sp>
        <p:nvSpPr>
          <p:cNvPr id="34" name="Text Placeholder 10">
            <a:extLst>
              <a:ext uri="{FF2B5EF4-FFF2-40B4-BE49-F238E27FC236}">
                <a16:creationId xmlns:a16="http://schemas.microsoft.com/office/drawing/2014/main" id="{781F399C-8EA8-402F-B2A4-828B062584C2}"/>
              </a:ext>
            </a:extLst>
          </p:cNvPr>
          <p:cNvSpPr>
            <a:spLocks noGrp="1"/>
          </p:cNvSpPr>
          <p:nvPr>
            <p:ph type="body" sz="quarter" idx="33" hasCustomPrompt="1"/>
          </p:nvPr>
        </p:nvSpPr>
        <p:spPr>
          <a:xfrm>
            <a:off x="4362186" y="1011441"/>
            <a:ext cx="3467628" cy="568896"/>
          </a:xfrm>
          <a:prstGeom prst="rect">
            <a:avLst/>
          </a:prstGeom>
        </p:spPr>
        <p:txBody>
          <a:bodyPr anchor="ctr"/>
          <a:lstStyle>
            <a:lvl1pPr marL="0" indent="0" algn="ctr">
              <a:buNone/>
              <a:defRPr sz="2000" cap="none" spc="100" baseline="0">
                <a:solidFill>
                  <a:schemeClr val="tx2">
                    <a:lumMod val="75000"/>
                  </a:schemeClr>
                </a:solidFill>
                <a:latin typeface="+mn-lt"/>
              </a:defRPr>
            </a:lvl1pPr>
          </a:lstStyle>
          <a:p>
            <a:pPr lvl="0"/>
            <a:r>
              <a:rPr lang="en-US" dirty="0"/>
              <a:t>Click to add title</a:t>
            </a:r>
          </a:p>
        </p:txBody>
      </p:sp>
      <p:sp>
        <p:nvSpPr>
          <p:cNvPr id="35" name="Text Placeholder 10">
            <a:extLst>
              <a:ext uri="{FF2B5EF4-FFF2-40B4-BE49-F238E27FC236}">
                <a16:creationId xmlns:a16="http://schemas.microsoft.com/office/drawing/2014/main" id="{07DF62A2-2B04-4192-9858-1F4C30EFDA5B}"/>
              </a:ext>
            </a:extLst>
          </p:cNvPr>
          <p:cNvSpPr>
            <a:spLocks noGrp="1"/>
          </p:cNvSpPr>
          <p:nvPr>
            <p:ph type="body" sz="quarter" idx="34" hasCustomPrompt="1"/>
          </p:nvPr>
        </p:nvSpPr>
        <p:spPr>
          <a:xfrm>
            <a:off x="910838" y="2564313"/>
            <a:ext cx="4750631"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dirty="0"/>
              <a:t>Click to add title</a:t>
            </a:r>
          </a:p>
        </p:txBody>
      </p:sp>
      <p:sp>
        <p:nvSpPr>
          <p:cNvPr id="11" name="Text Placeholder 10">
            <a:extLst>
              <a:ext uri="{FF2B5EF4-FFF2-40B4-BE49-F238E27FC236}">
                <a16:creationId xmlns:a16="http://schemas.microsoft.com/office/drawing/2014/main" id="{910CB016-EEF8-4992-8F92-8FE3375CEB06}"/>
              </a:ext>
            </a:extLst>
          </p:cNvPr>
          <p:cNvSpPr>
            <a:spLocks noGrp="1"/>
          </p:cNvSpPr>
          <p:nvPr>
            <p:ph type="body" sz="quarter" idx="25" hasCustomPrompt="1"/>
          </p:nvPr>
        </p:nvSpPr>
        <p:spPr>
          <a:xfrm>
            <a:off x="7739877" y="2564313"/>
            <a:ext cx="3532840"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dirty="0"/>
              <a:t>Click to add title</a:t>
            </a:r>
          </a:p>
        </p:txBody>
      </p:sp>
      <p:sp>
        <p:nvSpPr>
          <p:cNvPr id="30" name="Content Placeholder 29">
            <a:extLst>
              <a:ext uri="{FF2B5EF4-FFF2-40B4-BE49-F238E27FC236}">
                <a16:creationId xmlns:a16="http://schemas.microsoft.com/office/drawing/2014/main" id="{E7176063-74EF-4FC1-A687-2F5900412F55}"/>
              </a:ext>
            </a:extLst>
          </p:cNvPr>
          <p:cNvSpPr>
            <a:spLocks noGrp="1"/>
          </p:cNvSpPr>
          <p:nvPr>
            <p:ph sz="quarter" idx="35" hasCustomPrompt="1"/>
          </p:nvPr>
        </p:nvSpPr>
        <p:spPr>
          <a:xfrm>
            <a:off x="911225" y="3187700"/>
            <a:ext cx="4749800" cy="2771775"/>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37" name="Content Placeholder 29">
            <a:extLst>
              <a:ext uri="{FF2B5EF4-FFF2-40B4-BE49-F238E27FC236}">
                <a16:creationId xmlns:a16="http://schemas.microsoft.com/office/drawing/2014/main" id="{1958214F-5F3C-4FBF-9DBD-97579EF4CF49}"/>
              </a:ext>
            </a:extLst>
          </p:cNvPr>
          <p:cNvSpPr>
            <a:spLocks noGrp="1"/>
          </p:cNvSpPr>
          <p:nvPr>
            <p:ph sz="quarter" idx="36" hasCustomPrompt="1"/>
          </p:nvPr>
        </p:nvSpPr>
        <p:spPr>
          <a:xfrm>
            <a:off x="7028164" y="3107442"/>
            <a:ext cx="4252612" cy="2882900"/>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3" name="Date Placeholder 2">
            <a:extLst>
              <a:ext uri="{FF2B5EF4-FFF2-40B4-BE49-F238E27FC236}">
                <a16:creationId xmlns:a16="http://schemas.microsoft.com/office/drawing/2014/main" id="{39058ECB-2935-45B1-80F1-ED38302C2759}"/>
              </a:ext>
            </a:extLst>
          </p:cNvPr>
          <p:cNvSpPr>
            <a:spLocks noGrp="1"/>
          </p:cNvSpPr>
          <p:nvPr>
            <p:ph type="dt" sz="half" idx="10"/>
          </p:nvPr>
        </p:nvSpPr>
        <p:spPr>
          <a:xfrm>
            <a:off x="838200" y="6356350"/>
            <a:ext cx="2743200" cy="365125"/>
          </a:xfrm>
          <a:prstGeom prst="rect">
            <a:avLst/>
          </a:prstGeom>
        </p:spPr>
        <p:txBody>
          <a:bodyPr/>
          <a:lstStyle/>
          <a:p>
            <a:r>
              <a:rPr lang="en-US"/>
              <a:t>20XX</a:t>
            </a:r>
            <a:endParaRPr lang="en-US" dirty="0"/>
          </a:p>
        </p:txBody>
      </p:sp>
      <p:sp>
        <p:nvSpPr>
          <p:cNvPr id="4" name="Footer Placeholder 3">
            <a:extLst>
              <a:ext uri="{FF2B5EF4-FFF2-40B4-BE49-F238E27FC236}">
                <a16:creationId xmlns:a16="http://schemas.microsoft.com/office/drawing/2014/main" id="{B8FC42CC-A62B-40E8-907A-F15D7C216F8A}"/>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333E0735-85DE-48C3-8FE9-0754F9ABD6C1}"/>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8116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Yr Action Plan">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378E50-94EF-4230-91B3-4CDA4804D460}"/>
              </a:ext>
              <a:ext uri="{C183D7F6-B498-43B3-948B-1728B52AA6E4}">
                <adec:decorative xmlns:adec="http://schemas.microsoft.com/office/drawing/2017/decorative" val="1"/>
              </a:ext>
            </a:extLst>
          </p:cNvPr>
          <p:cNvGrpSpPr/>
          <p:nvPr userDrawn="1"/>
        </p:nvGrpSpPr>
        <p:grpSpPr>
          <a:xfrm>
            <a:off x="2749477" y="4411918"/>
            <a:ext cx="7895340" cy="344415"/>
            <a:chOff x="2749477" y="4411918"/>
            <a:chExt cx="7895340" cy="344415"/>
          </a:xfrm>
        </p:grpSpPr>
        <p:cxnSp>
          <p:nvCxnSpPr>
            <p:cNvPr id="102" name="Straight Connector 101">
              <a:extLst>
                <a:ext uri="{FF2B5EF4-FFF2-40B4-BE49-F238E27FC236}">
                  <a16:creationId xmlns:a16="http://schemas.microsoft.com/office/drawing/2014/main" id="{3FDF687F-1594-4839-AA46-5DACB2E040FA}"/>
                </a:ext>
                <a:ext uri="{C183D7F6-B498-43B3-948B-1728B52AA6E4}">
                  <adec:decorative xmlns:adec="http://schemas.microsoft.com/office/drawing/2017/decorative" val="1"/>
                </a:ext>
              </a:extLst>
            </p:cNvPr>
            <p:cNvCxnSpPr>
              <a:cxnSpLocks/>
            </p:cNvCxnSpPr>
            <p:nvPr/>
          </p:nvCxnSpPr>
          <p:spPr>
            <a:xfrm flipH="1">
              <a:off x="274947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AD917A9-665D-46F4-8911-E2881838B6E6}"/>
                </a:ext>
                <a:ext uri="{C183D7F6-B498-43B3-948B-1728B52AA6E4}">
                  <adec:decorative xmlns:adec="http://schemas.microsoft.com/office/drawing/2017/decorative" val="1"/>
                </a:ext>
              </a:extLst>
            </p:cNvPr>
            <p:cNvCxnSpPr>
              <a:cxnSpLocks/>
            </p:cNvCxnSpPr>
            <p:nvPr/>
          </p:nvCxnSpPr>
          <p:spPr>
            <a:xfrm flipH="1">
              <a:off x="6699668"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7D52265-C77D-45A6-96A5-2656848A3117}"/>
                </a:ext>
                <a:ext uri="{C183D7F6-B498-43B3-948B-1728B52AA6E4}">
                  <adec:decorative xmlns:adec="http://schemas.microsoft.com/office/drawing/2017/decorative" val="1"/>
                </a:ext>
              </a:extLst>
            </p:cNvPr>
            <p:cNvCxnSpPr>
              <a:cxnSpLocks/>
            </p:cNvCxnSpPr>
            <p:nvPr/>
          </p:nvCxnSpPr>
          <p:spPr>
            <a:xfrm flipH="1">
              <a:off x="1064355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4075B284-B3F9-49E3-A5BC-FBFD2C706C3D}"/>
              </a:ext>
              <a:ext uri="{C183D7F6-B498-43B3-948B-1728B52AA6E4}">
                <adec:decorative xmlns:adec="http://schemas.microsoft.com/office/drawing/2017/decorative" val="1"/>
              </a:ext>
            </a:extLst>
          </p:cNvPr>
          <p:cNvGrpSpPr/>
          <p:nvPr userDrawn="1"/>
        </p:nvGrpSpPr>
        <p:grpSpPr>
          <a:xfrm>
            <a:off x="2750737" y="2675138"/>
            <a:ext cx="6313957" cy="344415"/>
            <a:chOff x="2750737" y="2675138"/>
            <a:chExt cx="6313957" cy="344415"/>
          </a:xfrm>
        </p:grpSpPr>
        <p:cxnSp>
          <p:nvCxnSpPr>
            <p:cNvPr id="148" name="Straight Connector 147">
              <a:extLst>
                <a:ext uri="{FF2B5EF4-FFF2-40B4-BE49-F238E27FC236}">
                  <a16:creationId xmlns:a16="http://schemas.microsoft.com/office/drawing/2014/main" id="{1D75FFD8-965E-47C7-B05F-A941B5164AB4}"/>
                </a:ext>
                <a:ext uri="{C183D7F6-B498-43B3-948B-1728B52AA6E4}">
                  <adec:decorative xmlns:adec="http://schemas.microsoft.com/office/drawing/2017/decorative" val="1"/>
                </a:ext>
              </a:extLst>
            </p:cNvPr>
            <p:cNvCxnSpPr>
              <a:cxnSpLocks/>
            </p:cNvCxnSpPr>
            <p:nvPr userDrawn="1"/>
          </p:nvCxnSpPr>
          <p:spPr>
            <a:xfrm flipH="1">
              <a:off x="275073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BDDFF1A-AABD-4DA5-9811-02C4149132AF}"/>
                </a:ext>
                <a:ext uri="{C183D7F6-B498-43B3-948B-1728B52AA6E4}">
                  <adec:decorative xmlns:adec="http://schemas.microsoft.com/office/drawing/2017/decorative" val="1"/>
                </a:ext>
              </a:extLst>
            </p:cNvPr>
            <p:cNvCxnSpPr>
              <a:cxnSpLocks/>
            </p:cNvCxnSpPr>
            <p:nvPr userDrawn="1"/>
          </p:nvCxnSpPr>
          <p:spPr>
            <a:xfrm flipH="1">
              <a:off x="511688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862A0FB-DDED-42C5-B28D-D466080F4637}"/>
                </a:ext>
                <a:ext uri="{C183D7F6-B498-43B3-948B-1728B52AA6E4}">
                  <adec:decorative xmlns:adec="http://schemas.microsoft.com/office/drawing/2017/decorative" val="1"/>
                </a:ext>
              </a:extLst>
            </p:cNvPr>
            <p:cNvCxnSpPr>
              <a:cxnSpLocks/>
            </p:cNvCxnSpPr>
            <p:nvPr userDrawn="1"/>
          </p:nvCxnSpPr>
          <p:spPr>
            <a:xfrm flipH="1">
              <a:off x="9063434"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7CD073CE-AA33-40C2-9636-3F5C236050F4}"/>
              </a:ext>
            </a:extLst>
          </p:cNvPr>
          <p:cNvSpPr>
            <a:spLocks noGrp="1"/>
          </p:cNvSpPr>
          <p:nvPr>
            <p:ph type="title" hasCustomPrompt="1"/>
          </p:nvPr>
        </p:nvSpPr>
        <p:spPr>
          <a:xfrm>
            <a:off x="4292241" y="693422"/>
            <a:ext cx="3607518" cy="633402"/>
          </a:xfrm>
          <a:prstGeom prst="rect">
            <a:avLst/>
          </a:prstGeom>
          <a:ln w="28575">
            <a:solidFill>
              <a:schemeClr val="accent2"/>
            </a:solidFill>
          </a:ln>
        </p:spPr>
        <p:txBody>
          <a:bodyPr anchor="ctr"/>
          <a:lstStyle>
            <a:lvl1pPr algn="ctr">
              <a:defRPr sz="2400" cap="all" spc="100" baseline="0">
                <a:solidFill>
                  <a:schemeClr val="tx2"/>
                </a:solidFill>
              </a:defRPr>
            </a:lvl1pPr>
          </a:lstStyle>
          <a:p>
            <a:r>
              <a:rPr lang="en-US" dirty="0"/>
              <a:t>Click to add title</a:t>
            </a:r>
          </a:p>
        </p:txBody>
      </p:sp>
      <p:sp>
        <p:nvSpPr>
          <p:cNvPr id="58" name="Text Placeholder 14">
            <a:extLst>
              <a:ext uri="{FF2B5EF4-FFF2-40B4-BE49-F238E27FC236}">
                <a16:creationId xmlns:a16="http://schemas.microsoft.com/office/drawing/2014/main" id="{FC053B39-4BE6-44B3-8D93-ED230B1611A4}"/>
              </a:ext>
            </a:extLst>
          </p:cNvPr>
          <p:cNvSpPr>
            <a:spLocks noGrp="1"/>
          </p:cNvSpPr>
          <p:nvPr>
            <p:ph type="body" sz="quarter" idx="43" hasCustomPrompt="1"/>
          </p:nvPr>
        </p:nvSpPr>
        <p:spPr>
          <a:xfrm>
            <a:off x="202936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59" name="Text Placeholder 14">
            <a:extLst>
              <a:ext uri="{FF2B5EF4-FFF2-40B4-BE49-F238E27FC236}">
                <a16:creationId xmlns:a16="http://schemas.microsoft.com/office/drawing/2014/main" id="{95F74BD3-C751-4644-9E0D-36D890A69E6E}"/>
              </a:ext>
            </a:extLst>
          </p:cNvPr>
          <p:cNvSpPr>
            <a:spLocks noGrp="1"/>
          </p:cNvSpPr>
          <p:nvPr>
            <p:ph type="body" sz="quarter" idx="44" hasCustomPrompt="1"/>
          </p:nvPr>
        </p:nvSpPr>
        <p:spPr>
          <a:xfrm>
            <a:off x="4397612"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60" name="Text Placeholder 14">
            <a:extLst>
              <a:ext uri="{FF2B5EF4-FFF2-40B4-BE49-F238E27FC236}">
                <a16:creationId xmlns:a16="http://schemas.microsoft.com/office/drawing/2014/main" id="{3D5CF2BE-8C0B-408F-AEEB-45E3B588305D}"/>
              </a:ext>
            </a:extLst>
          </p:cNvPr>
          <p:cNvSpPr>
            <a:spLocks noGrp="1"/>
          </p:cNvSpPr>
          <p:nvPr>
            <p:ph type="body" sz="quarter" idx="45" hasCustomPrompt="1"/>
          </p:nvPr>
        </p:nvSpPr>
        <p:spPr>
          <a:xfrm>
            <a:off x="834468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56" name="Text Placeholder 14">
            <a:extLst>
              <a:ext uri="{FF2B5EF4-FFF2-40B4-BE49-F238E27FC236}">
                <a16:creationId xmlns:a16="http://schemas.microsoft.com/office/drawing/2014/main" id="{4A07D9B0-4F06-4D69-B211-37FC634E5084}"/>
              </a:ext>
            </a:extLst>
          </p:cNvPr>
          <p:cNvSpPr>
            <a:spLocks noGrp="1"/>
          </p:cNvSpPr>
          <p:nvPr>
            <p:ph type="body" sz="quarter" idx="41" hasCustomPrompt="1"/>
          </p:nvPr>
        </p:nvSpPr>
        <p:spPr>
          <a:xfrm>
            <a:off x="696804" y="2739533"/>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20" name="Text Placeholder 14">
            <a:extLst>
              <a:ext uri="{FF2B5EF4-FFF2-40B4-BE49-F238E27FC236}">
                <a16:creationId xmlns:a16="http://schemas.microsoft.com/office/drawing/2014/main" id="{E36FDE7A-7F96-4A7E-AB4F-DBCEFD81C3BA}"/>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1" name="Text Placeholder 14">
            <a:extLst>
              <a:ext uri="{FF2B5EF4-FFF2-40B4-BE49-F238E27FC236}">
                <a16:creationId xmlns:a16="http://schemas.microsoft.com/office/drawing/2014/main" id="{C3C9C771-CEBA-46FF-9941-0F82E4028CC4}"/>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945F6154-355B-4195-8155-1E8C079CDEE2}"/>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3" name="Text Placeholder 14">
            <a:extLst>
              <a:ext uri="{FF2B5EF4-FFF2-40B4-BE49-F238E27FC236}">
                <a16:creationId xmlns:a16="http://schemas.microsoft.com/office/drawing/2014/main" id="{B8E228D5-C0F1-4215-8880-B28856B6F77B}"/>
              </a:ext>
            </a:extLst>
          </p:cNvPr>
          <p:cNvSpPr>
            <a:spLocks noGrp="1"/>
          </p:cNvSpPr>
          <p:nvPr>
            <p:ph type="body" sz="quarter" idx="20" hasCustomPrompt="1"/>
          </p:nvPr>
        </p:nvSpPr>
        <p:spPr>
          <a:xfrm>
            <a:off x="408059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4" name="Text Placeholder 14">
            <a:extLst>
              <a:ext uri="{FF2B5EF4-FFF2-40B4-BE49-F238E27FC236}">
                <a16:creationId xmlns:a16="http://schemas.microsoft.com/office/drawing/2014/main" id="{5568E40A-0330-4C80-9F64-FB6C4B7CC11D}"/>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5" name="Text Placeholder 14">
            <a:extLst>
              <a:ext uri="{FF2B5EF4-FFF2-40B4-BE49-F238E27FC236}">
                <a16:creationId xmlns:a16="http://schemas.microsoft.com/office/drawing/2014/main" id="{EC8A3FD2-F6F6-40A0-89E1-7769CBB8D4BB}"/>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6" name="Text Placeholder 14">
            <a:extLst>
              <a:ext uri="{FF2B5EF4-FFF2-40B4-BE49-F238E27FC236}">
                <a16:creationId xmlns:a16="http://schemas.microsoft.com/office/drawing/2014/main" id="{A882D901-8E7C-431B-B6E9-14C8BD5B22C0}"/>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7" name="Text Placeholder 14">
            <a:extLst>
              <a:ext uri="{FF2B5EF4-FFF2-40B4-BE49-F238E27FC236}">
                <a16:creationId xmlns:a16="http://schemas.microsoft.com/office/drawing/2014/main" id="{2051E2EF-F729-4B79-8CD4-C0D60EE9AD08}"/>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8" name="Text Placeholder 14">
            <a:extLst>
              <a:ext uri="{FF2B5EF4-FFF2-40B4-BE49-F238E27FC236}">
                <a16:creationId xmlns:a16="http://schemas.microsoft.com/office/drawing/2014/main" id="{A8A6BF26-67C7-4AFD-82B4-5F8831E6276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9" name="Text Placeholder 14">
            <a:extLst>
              <a:ext uri="{FF2B5EF4-FFF2-40B4-BE49-F238E27FC236}">
                <a16:creationId xmlns:a16="http://schemas.microsoft.com/office/drawing/2014/main" id="{9D579002-8C14-4A35-90BB-43E508420D98}"/>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0" name="Text Placeholder 14">
            <a:extLst>
              <a:ext uri="{FF2B5EF4-FFF2-40B4-BE49-F238E27FC236}">
                <a16:creationId xmlns:a16="http://schemas.microsoft.com/office/drawing/2014/main" id="{AA2D386B-15E3-4543-8D79-5B890CB60E7F}"/>
              </a:ext>
            </a:extLst>
          </p:cNvPr>
          <p:cNvSpPr>
            <a:spLocks noGrp="1"/>
          </p:cNvSpPr>
          <p:nvPr>
            <p:ph type="body" sz="quarter" idx="27" hasCustomPrompt="1"/>
          </p:nvPr>
        </p:nvSpPr>
        <p:spPr>
          <a:xfrm>
            <a:off x="960649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1" name="Text Placeholder 14">
            <a:extLst>
              <a:ext uri="{FF2B5EF4-FFF2-40B4-BE49-F238E27FC236}">
                <a16:creationId xmlns:a16="http://schemas.microsoft.com/office/drawing/2014/main" id="{D1BBCCCB-0A70-4CE2-AC23-DC53C20096BA}"/>
              </a:ext>
            </a:extLst>
          </p:cNvPr>
          <p:cNvSpPr>
            <a:spLocks noGrp="1"/>
          </p:cNvSpPr>
          <p:nvPr>
            <p:ph type="body" sz="quarter" idx="28" hasCustomPrompt="1"/>
          </p:nvPr>
        </p:nvSpPr>
        <p:spPr>
          <a:xfrm>
            <a:off x="10395907"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61" name="Text Placeholder 14">
            <a:extLst>
              <a:ext uri="{FF2B5EF4-FFF2-40B4-BE49-F238E27FC236}">
                <a16:creationId xmlns:a16="http://schemas.microsoft.com/office/drawing/2014/main" id="{83DD38EA-382F-4255-927F-5F23153D51A7}"/>
              </a:ext>
            </a:extLst>
          </p:cNvPr>
          <p:cNvSpPr>
            <a:spLocks noGrp="1"/>
          </p:cNvSpPr>
          <p:nvPr>
            <p:ph type="body" sz="quarter" idx="46" hasCustomPrompt="1"/>
          </p:nvPr>
        </p:nvSpPr>
        <p:spPr>
          <a:xfrm>
            <a:off x="202936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62" name="Text Placeholder 14">
            <a:extLst>
              <a:ext uri="{FF2B5EF4-FFF2-40B4-BE49-F238E27FC236}">
                <a16:creationId xmlns:a16="http://schemas.microsoft.com/office/drawing/2014/main" id="{DDBB317C-ECEA-48F8-B070-51A7C7B4CDB2}"/>
              </a:ext>
            </a:extLst>
          </p:cNvPr>
          <p:cNvSpPr>
            <a:spLocks noGrp="1"/>
          </p:cNvSpPr>
          <p:nvPr>
            <p:ph type="body" sz="quarter" idx="47" hasCustomPrompt="1"/>
          </p:nvPr>
        </p:nvSpPr>
        <p:spPr>
          <a:xfrm>
            <a:off x="5976442" y="4003137"/>
            <a:ext cx="1440088" cy="408780"/>
          </a:xfrm>
          <a:prstGeom prst="rect">
            <a:avLst/>
          </a:prstGeom>
        </p:spPr>
        <p:txBody>
          <a:bodyPr anchor="b"/>
          <a:lstStyle>
            <a:lvl1pPr marL="0" indent="0" algn="ctr">
              <a:lnSpc>
                <a:spcPct val="100000"/>
              </a:lnSpc>
              <a:spcBef>
                <a:spcPts val="0"/>
              </a:spcBef>
              <a:buNone/>
              <a:defRPr sz="1400" b="0" cap="none" spc="100" baseline="0">
                <a:solidFill>
                  <a:schemeClr val="accent5">
                    <a:lumMod val="50000"/>
                  </a:schemeClr>
                </a:solidFill>
                <a:latin typeface="+mn-lt"/>
              </a:defRPr>
            </a:lvl1pPr>
          </a:lstStyle>
          <a:p>
            <a:pPr lvl="0"/>
            <a:r>
              <a:rPr lang="en-US" dirty="0"/>
              <a:t>Click to add text</a:t>
            </a:r>
          </a:p>
        </p:txBody>
      </p:sp>
      <p:sp>
        <p:nvSpPr>
          <p:cNvPr id="63" name="Text Placeholder 14">
            <a:extLst>
              <a:ext uri="{FF2B5EF4-FFF2-40B4-BE49-F238E27FC236}">
                <a16:creationId xmlns:a16="http://schemas.microsoft.com/office/drawing/2014/main" id="{5C19CD78-318A-4E21-9027-254A8711F4C1}"/>
              </a:ext>
            </a:extLst>
          </p:cNvPr>
          <p:cNvSpPr>
            <a:spLocks noGrp="1"/>
          </p:cNvSpPr>
          <p:nvPr>
            <p:ph type="body" sz="quarter" idx="48" hasCustomPrompt="1"/>
          </p:nvPr>
        </p:nvSpPr>
        <p:spPr>
          <a:xfrm>
            <a:off x="992351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j-lt"/>
              </a:defRPr>
            </a:lvl1pPr>
          </a:lstStyle>
          <a:p>
            <a:pPr lvl="0"/>
            <a:r>
              <a:rPr lang="en-US" dirty="0"/>
              <a:t>Click to add text</a:t>
            </a:r>
          </a:p>
        </p:txBody>
      </p:sp>
      <p:sp>
        <p:nvSpPr>
          <p:cNvPr id="57" name="Text Placeholder 14">
            <a:extLst>
              <a:ext uri="{FF2B5EF4-FFF2-40B4-BE49-F238E27FC236}">
                <a16:creationId xmlns:a16="http://schemas.microsoft.com/office/drawing/2014/main" id="{A437805B-FB40-4996-AD55-1BF1A2D64F0B}"/>
              </a:ext>
            </a:extLst>
          </p:cNvPr>
          <p:cNvSpPr>
            <a:spLocks noGrp="1"/>
          </p:cNvSpPr>
          <p:nvPr>
            <p:ph type="body" sz="quarter" idx="42" hasCustomPrompt="1"/>
          </p:nvPr>
        </p:nvSpPr>
        <p:spPr>
          <a:xfrm>
            <a:off x="696804" y="4437609"/>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32" name="Text Placeholder 14">
            <a:extLst>
              <a:ext uri="{FF2B5EF4-FFF2-40B4-BE49-F238E27FC236}">
                <a16:creationId xmlns:a16="http://schemas.microsoft.com/office/drawing/2014/main" id="{40A55730-770B-4851-B7C1-A3AE260339E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3" name="Text Placeholder 14">
            <a:extLst>
              <a:ext uri="{FF2B5EF4-FFF2-40B4-BE49-F238E27FC236}">
                <a16:creationId xmlns:a16="http://schemas.microsoft.com/office/drawing/2014/main" id="{32F5F67C-8450-4CC2-984C-18CEA2A424F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4" name="Text Placeholder 14">
            <a:extLst>
              <a:ext uri="{FF2B5EF4-FFF2-40B4-BE49-F238E27FC236}">
                <a16:creationId xmlns:a16="http://schemas.microsoft.com/office/drawing/2014/main" id="{205940B1-D0A7-4FA0-8075-1DD875262A2B}"/>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5" name="Text Placeholder 14">
            <a:extLst>
              <a:ext uri="{FF2B5EF4-FFF2-40B4-BE49-F238E27FC236}">
                <a16:creationId xmlns:a16="http://schemas.microsoft.com/office/drawing/2014/main" id="{FF257E24-EF53-4359-8CF5-CC42A8F66184}"/>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6" name="Text Placeholder 14">
            <a:extLst>
              <a:ext uri="{FF2B5EF4-FFF2-40B4-BE49-F238E27FC236}">
                <a16:creationId xmlns:a16="http://schemas.microsoft.com/office/drawing/2014/main" id="{5A2166B8-0F7E-45E9-970E-79F921472A30}"/>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7" name="Text Placeholder 14">
            <a:extLst>
              <a:ext uri="{FF2B5EF4-FFF2-40B4-BE49-F238E27FC236}">
                <a16:creationId xmlns:a16="http://schemas.microsoft.com/office/drawing/2014/main" id="{FF45DCBF-40C1-4B85-9196-4C0237FA8CE9}"/>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8" name="Text Placeholder 14">
            <a:extLst>
              <a:ext uri="{FF2B5EF4-FFF2-40B4-BE49-F238E27FC236}">
                <a16:creationId xmlns:a16="http://schemas.microsoft.com/office/drawing/2014/main" id="{E0182695-A664-4408-ACB6-D9273831D560}"/>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9" name="Text Placeholder 14">
            <a:extLst>
              <a:ext uri="{FF2B5EF4-FFF2-40B4-BE49-F238E27FC236}">
                <a16:creationId xmlns:a16="http://schemas.microsoft.com/office/drawing/2014/main" id="{2928531F-4FEC-4B06-9428-27244D33B936}"/>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0" name="Text Placeholder 14">
            <a:extLst>
              <a:ext uri="{FF2B5EF4-FFF2-40B4-BE49-F238E27FC236}">
                <a16:creationId xmlns:a16="http://schemas.microsoft.com/office/drawing/2014/main" id="{E678C8DB-AF28-4A99-B976-36F54BA279CD}"/>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1" name="Text Placeholder 14">
            <a:extLst>
              <a:ext uri="{FF2B5EF4-FFF2-40B4-BE49-F238E27FC236}">
                <a16:creationId xmlns:a16="http://schemas.microsoft.com/office/drawing/2014/main" id="{FB1CBFC6-0E9C-4ECA-A915-798C00479D6B}"/>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2" name="Text Placeholder 14">
            <a:extLst>
              <a:ext uri="{FF2B5EF4-FFF2-40B4-BE49-F238E27FC236}">
                <a16:creationId xmlns:a16="http://schemas.microsoft.com/office/drawing/2014/main" id="{B4EC71CB-AE6D-46A0-87B4-6E2BD6A1CF6F}"/>
              </a:ext>
            </a:extLst>
          </p:cNvPr>
          <p:cNvSpPr>
            <a:spLocks noGrp="1"/>
          </p:cNvSpPr>
          <p:nvPr>
            <p:ph type="body" sz="quarter" idx="39" hasCustomPrompt="1"/>
          </p:nvPr>
        </p:nvSpPr>
        <p:spPr>
          <a:xfrm>
            <a:off x="960649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3" name="Text Placeholder 14">
            <a:extLst>
              <a:ext uri="{FF2B5EF4-FFF2-40B4-BE49-F238E27FC236}">
                <a16:creationId xmlns:a16="http://schemas.microsoft.com/office/drawing/2014/main" id="{16A1EE39-3790-4721-9E09-19024F590A96}"/>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grpSp>
        <p:nvGrpSpPr>
          <p:cNvPr id="44" name="Group 43">
            <a:extLst>
              <a:ext uri="{FF2B5EF4-FFF2-40B4-BE49-F238E27FC236}">
                <a16:creationId xmlns:a16="http://schemas.microsoft.com/office/drawing/2014/main" id="{D4F8B141-9EE2-47E7-AF2A-94CECF90771C}"/>
              </a:ext>
              <a:ext uri="{C183D7F6-B498-43B3-948B-1728B52AA6E4}">
                <adec:decorative xmlns:adec="http://schemas.microsoft.com/office/drawing/2017/decorative" val="1"/>
              </a:ext>
            </a:extLst>
          </p:cNvPr>
          <p:cNvGrpSpPr/>
          <p:nvPr userDrawn="1"/>
        </p:nvGrpSpPr>
        <p:grpSpPr>
          <a:xfrm>
            <a:off x="2047081" y="4694680"/>
            <a:ext cx="8510121" cy="0"/>
            <a:chOff x="1504814" y="2488864"/>
            <a:chExt cx="8510121" cy="0"/>
          </a:xfrm>
        </p:grpSpPr>
        <p:cxnSp>
          <p:nvCxnSpPr>
            <p:cNvPr id="45" name="Straight Connector 44">
              <a:extLst>
                <a:ext uri="{FF2B5EF4-FFF2-40B4-BE49-F238E27FC236}">
                  <a16:creationId xmlns:a16="http://schemas.microsoft.com/office/drawing/2014/main" id="{0D73D561-653C-420E-BC66-5DA51DD36C89}"/>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3729D46-C590-474A-BF51-5B9D4359EB74}"/>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8D21A3-16A8-4ECB-832A-29159F1D20E9}"/>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B217E3B-A68A-4BBD-889D-C078F6616CB6}"/>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C64796-B68D-4AE1-A16E-54663926A7FD}"/>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69D787A-5A6E-4ADB-BAAA-FC5EF3EF1BE0}"/>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371F89-9862-4F45-9CA4-A53BF2C3F720}"/>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19AC00F-FB14-4E51-ABB2-C72FB6C0A0F7}"/>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083D041-D6E2-4DFF-A37E-21E03F46AF94}"/>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4589E1D-9976-4550-917F-D88195CDCE9F}"/>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065CC16-DED3-4048-8705-CA87554422D7}"/>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EDC1B45-4090-4B45-80FB-8DF542E67EC0}"/>
              </a:ext>
              <a:ext uri="{C183D7F6-B498-43B3-948B-1728B52AA6E4}">
                <adec:decorative xmlns:adec="http://schemas.microsoft.com/office/drawing/2017/decorative" val="1"/>
              </a:ext>
            </a:extLst>
          </p:cNvPr>
          <p:cNvGrpSpPr/>
          <p:nvPr userDrawn="1"/>
        </p:nvGrpSpPr>
        <p:grpSpPr>
          <a:xfrm>
            <a:off x="1872910" y="4599626"/>
            <a:ext cx="8858463" cy="174171"/>
            <a:chOff x="1835966" y="4162015"/>
            <a:chExt cx="8858463" cy="174171"/>
          </a:xfrm>
        </p:grpSpPr>
        <p:sp>
          <p:nvSpPr>
            <p:cNvPr id="90" name="Oval 234">
              <a:extLst>
                <a:ext uri="{FF2B5EF4-FFF2-40B4-BE49-F238E27FC236}">
                  <a16:creationId xmlns:a16="http://schemas.microsoft.com/office/drawing/2014/main" id="{1EFAF30E-1CB4-4DCC-B1A8-30450AECDE7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236">
              <a:extLst>
                <a:ext uri="{FF2B5EF4-FFF2-40B4-BE49-F238E27FC236}">
                  <a16:creationId xmlns:a16="http://schemas.microsoft.com/office/drawing/2014/main" id="{A53911EE-BFCB-48ED-9821-C8FD0449842D}"/>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238">
              <a:extLst>
                <a:ext uri="{FF2B5EF4-FFF2-40B4-BE49-F238E27FC236}">
                  <a16:creationId xmlns:a16="http://schemas.microsoft.com/office/drawing/2014/main" id="{AE84E691-02AF-4C42-B3B7-EE46E825C03F}"/>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240">
              <a:extLst>
                <a:ext uri="{FF2B5EF4-FFF2-40B4-BE49-F238E27FC236}">
                  <a16:creationId xmlns:a16="http://schemas.microsoft.com/office/drawing/2014/main" id="{EB9041A9-2967-41AF-BE0A-A7476B97B2CA}"/>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242">
              <a:extLst>
                <a:ext uri="{FF2B5EF4-FFF2-40B4-BE49-F238E27FC236}">
                  <a16:creationId xmlns:a16="http://schemas.microsoft.com/office/drawing/2014/main" id="{2B7F05AE-8C2E-43EB-BBA0-897D173AF613}"/>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244">
              <a:extLst>
                <a:ext uri="{FF2B5EF4-FFF2-40B4-BE49-F238E27FC236}">
                  <a16:creationId xmlns:a16="http://schemas.microsoft.com/office/drawing/2014/main" id="{4248E8A5-3D01-49ED-BEC6-0D27C4C50B7E}"/>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246">
              <a:extLst>
                <a:ext uri="{FF2B5EF4-FFF2-40B4-BE49-F238E27FC236}">
                  <a16:creationId xmlns:a16="http://schemas.microsoft.com/office/drawing/2014/main" id="{A50B1FA2-FFAB-4A04-8C04-CF6BC1BCDC98}"/>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248">
              <a:extLst>
                <a:ext uri="{FF2B5EF4-FFF2-40B4-BE49-F238E27FC236}">
                  <a16:creationId xmlns:a16="http://schemas.microsoft.com/office/drawing/2014/main" id="{B70F9284-E3A9-4E8C-9C28-93D985513A99}"/>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250">
              <a:extLst>
                <a:ext uri="{FF2B5EF4-FFF2-40B4-BE49-F238E27FC236}">
                  <a16:creationId xmlns:a16="http://schemas.microsoft.com/office/drawing/2014/main" id="{494AA308-491E-44AE-A81D-E62D362FC479}"/>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252">
              <a:extLst>
                <a:ext uri="{FF2B5EF4-FFF2-40B4-BE49-F238E27FC236}">
                  <a16:creationId xmlns:a16="http://schemas.microsoft.com/office/drawing/2014/main" id="{03B58A61-0691-4D1F-9A25-7CCB12DA9159}"/>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254">
              <a:extLst>
                <a:ext uri="{FF2B5EF4-FFF2-40B4-BE49-F238E27FC236}">
                  <a16:creationId xmlns:a16="http://schemas.microsoft.com/office/drawing/2014/main" id="{57F5DE50-7369-4681-A8F6-5E935A517811}"/>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256">
              <a:extLst>
                <a:ext uri="{FF2B5EF4-FFF2-40B4-BE49-F238E27FC236}">
                  <a16:creationId xmlns:a16="http://schemas.microsoft.com/office/drawing/2014/main" id="{4C666F7C-EBDE-456E-B607-1E0FA692438A}"/>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 name="Group 104">
            <a:extLst>
              <a:ext uri="{FF2B5EF4-FFF2-40B4-BE49-F238E27FC236}">
                <a16:creationId xmlns:a16="http://schemas.microsoft.com/office/drawing/2014/main" id="{FFFF66A7-062A-4A45-8A10-A8F847AF1847}"/>
              </a:ext>
              <a:ext uri="{C183D7F6-B498-43B3-948B-1728B52AA6E4}">
                <adec:decorative xmlns:adec="http://schemas.microsoft.com/office/drawing/2017/decorative" val="1"/>
              </a:ext>
            </a:extLst>
          </p:cNvPr>
          <p:cNvGrpSpPr/>
          <p:nvPr userDrawn="1"/>
        </p:nvGrpSpPr>
        <p:grpSpPr>
          <a:xfrm>
            <a:off x="2049387" y="2999128"/>
            <a:ext cx="8510121" cy="0"/>
            <a:chOff x="1504814" y="2488864"/>
            <a:chExt cx="8510121" cy="0"/>
          </a:xfrm>
        </p:grpSpPr>
        <p:cxnSp>
          <p:nvCxnSpPr>
            <p:cNvPr id="106" name="Straight Connector 105">
              <a:extLst>
                <a:ext uri="{FF2B5EF4-FFF2-40B4-BE49-F238E27FC236}">
                  <a16:creationId xmlns:a16="http://schemas.microsoft.com/office/drawing/2014/main" id="{A2090933-BFE5-4598-998F-C2857039426F}"/>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7E50B9E-AD14-448E-B2DF-ED1D0F490865}"/>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F782020-9AE0-4B20-ACD4-057C60173A6C}"/>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E1A502D-7651-4CBE-81DE-FF4F102DAA73}"/>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4C29AAF-4E83-44DA-A084-3FF3C70F6155}"/>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C5616E9-1DAC-4713-A257-8682DD24AC5C}"/>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CDC726D-AB0E-4ED3-82DB-9DD54ADB100A}"/>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2F1E4A6-E07E-4550-AB72-53438E0C4F0E}"/>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B638F82-2127-4858-AA45-F08A1CADABB9}"/>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28005E8-9894-4966-8BDE-95577A6039DC}"/>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FFBFEB2-9943-4D83-86DB-1A86AC15E8EF}"/>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67045F09-8CF5-4E51-A65C-54F8BF015868}"/>
              </a:ext>
              <a:ext uri="{C183D7F6-B498-43B3-948B-1728B52AA6E4}">
                <adec:decorative xmlns:adec="http://schemas.microsoft.com/office/drawing/2017/decorative" val="1"/>
              </a:ext>
            </a:extLst>
          </p:cNvPr>
          <p:cNvGrpSpPr/>
          <p:nvPr userDrawn="1"/>
        </p:nvGrpSpPr>
        <p:grpSpPr>
          <a:xfrm>
            <a:off x="1872910" y="2903401"/>
            <a:ext cx="8858463" cy="174171"/>
            <a:chOff x="1835966" y="4162015"/>
            <a:chExt cx="8858463" cy="174171"/>
          </a:xfrm>
        </p:grpSpPr>
        <p:sp>
          <p:nvSpPr>
            <p:cNvPr id="135" name="Oval 234">
              <a:extLst>
                <a:ext uri="{FF2B5EF4-FFF2-40B4-BE49-F238E27FC236}">
                  <a16:creationId xmlns:a16="http://schemas.microsoft.com/office/drawing/2014/main" id="{09B4CFFD-0C29-4685-915E-4DC40D4DFD9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236">
              <a:extLst>
                <a:ext uri="{FF2B5EF4-FFF2-40B4-BE49-F238E27FC236}">
                  <a16:creationId xmlns:a16="http://schemas.microsoft.com/office/drawing/2014/main" id="{736381B7-7D05-4040-9A1B-1918415768F3}"/>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238">
              <a:extLst>
                <a:ext uri="{FF2B5EF4-FFF2-40B4-BE49-F238E27FC236}">
                  <a16:creationId xmlns:a16="http://schemas.microsoft.com/office/drawing/2014/main" id="{4F77152F-41F4-45EC-B530-B38C5111C2BA}"/>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240">
              <a:extLst>
                <a:ext uri="{FF2B5EF4-FFF2-40B4-BE49-F238E27FC236}">
                  <a16:creationId xmlns:a16="http://schemas.microsoft.com/office/drawing/2014/main" id="{8FB428D5-0A0E-4CF3-A223-9F4F7B386105}"/>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242">
              <a:extLst>
                <a:ext uri="{FF2B5EF4-FFF2-40B4-BE49-F238E27FC236}">
                  <a16:creationId xmlns:a16="http://schemas.microsoft.com/office/drawing/2014/main" id="{A4275727-B33C-4EB0-9E6E-7CE33560321C}"/>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244">
              <a:extLst>
                <a:ext uri="{FF2B5EF4-FFF2-40B4-BE49-F238E27FC236}">
                  <a16:creationId xmlns:a16="http://schemas.microsoft.com/office/drawing/2014/main" id="{7998F366-05B2-42D3-9B4E-CD7F91FB9396}"/>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246">
              <a:extLst>
                <a:ext uri="{FF2B5EF4-FFF2-40B4-BE49-F238E27FC236}">
                  <a16:creationId xmlns:a16="http://schemas.microsoft.com/office/drawing/2014/main" id="{8593BF6C-17E2-4AB7-85D7-0B93D2376884}"/>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248">
              <a:extLst>
                <a:ext uri="{FF2B5EF4-FFF2-40B4-BE49-F238E27FC236}">
                  <a16:creationId xmlns:a16="http://schemas.microsoft.com/office/drawing/2014/main" id="{74F85EBE-E43B-4B81-85F1-89969EC56D55}"/>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250">
              <a:extLst>
                <a:ext uri="{FF2B5EF4-FFF2-40B4-BE49-F238E27FC236}">
                  <a16:creationId xmlns:a16="http://schemas.microsoft.com/office/drawing/2014/main" id="{16C21525-8829-45F3-8C9F-05274678E7C1}"/>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252">
              <a:extLst>
                <a:ext uri="{FF2B5EF4-FFF2-40B4-BE49-F238E27FC236}">
                  <a16:creationId xmlns:a16="http://schemas.microsoft.com/office/drawing/2014/main" id="{8FFF03BC-2EFF-4AF5-B788-A1FEA5378092}"/>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254">
              <a:extLst>
                <a:ext uri="{FF2B5EF4-FFF2-40B4-BE49-F238E27FC236}">
                  <a16:creationId xmlns:a16="http://schemas.microsoft.com/office/drawing/2014/main" id="{D811BD14-6461-4DD9-9A2C-BFC2C955390B}"/>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256">
              <a:extLst>
                <a:ext uri="{FF2B5EF4-FFF2-40B4-BE49-F238E27FC236}">
                  <a16:creationId xmlns:a16="http://schemas.microsoft.com/office/drawing/2014/main" id="{929BB859-9DB9-433D-8C7B-91E7FED48B59}"/>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9" name="Graphic 158">
            <a:extLst>
              <a:ext uri="{FF2B5EF4-FFF2-40B4-BE49-F238E27FC236}">
                <a16:creationId xmlns:a16="http://schemas.microsoft.com/office/drawing/2014/main" id="{A24C8354-AD07-4B50-9334-314D6B2B101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sp>
        <p:nvSpPr>
          <p:cNvPr id="160" name="Date Placeholder 2">
            <a:extLst>
              <a:ext uri="{FF2B5EF4-FFF2-40B4-BE49-F238E27FC236}">
                <a16:creationId xmlns:a16="http://schemas.microsoft.com/office/drawing/2014/main" id="{D3F09D93-A56A-41E4-A3BA-42472B0A3850}"/>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a:t>20XX</a:t>
            </a:r>
            <a:endParaRPr lang="en-US" dirty="0"/>
          </a:p>
        </p:txBody>
      </p:sp>
      <p:sp>
        <p:nvSpPr>
          <p:cNvPr id="161" name="Footer Placeholder 3">
            <a:extLst>
              <a:ext uri="{FF2B5EF4-FFF2-40B4-BE49-F238E27FC236}">
                <a16:creationId xmlns:a16="http://schemas.microsoft.com/office/drawing/2014/main" id="{5951592E-5737-43C9-B6B0-D134076610B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Pitch deck</a:t>
            </a:r>
          </a:p>
        </p:txBody>
      </p:sp>
      <p:sp>
        <p:nvSpPr>
          <p:cNvPr id="162" name="Slide Number Placeholder 4">
            <a:extLst>
              <a:ext uri="{FF2B5EF4-FFF2-40B4-BE49-F238E27FC236}">
                <a16:creationId xmlns:a16="http://schemas.microsoft.com/office/drawing/2014/main" id="{3B542197-0399-4FBD-A10C-B97A68AA2A0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706256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6D4A-16D3-4C35-A383-2DF039D54CF4}"/>
              </a:ext>
            </a:extLst>
          </p:cNvPr>
          <p:cNvSpPr>
            <a:spLocks noGrp="1"/>
          </p:cNvSpPr>
          <p:nvPr>
            <p:ph type="title" hasCustomPrompt="1"/>
          </p:nvPr>
        </p:nvSpPr>
        <p:spPr>
          <a:xfrm>
            <a:off x="819728" y="317739"/>
            <a:ext cx="4114800" cy="623923"/>
          </a:xfrm>
          <a:prstGeom prst="rect">
            <a:avLst/>
          </a:prstGeom>
        </p:spPr>
        <p:txBody>
          <a:bodyPr anchor="ctr"/>
          <a:lstStyle>
            <a:lvl1pPr>
              <a:defRPr sz="2400" cap="all" spc="100" baseline="0">
                <a:solidFill>
                  <a:schemeClr val="tx2"/>
                </a:solidFill>
              </a:defRPr>
            </a:lvl1pPr>
          </a:lstStyle>
          <a:p>
            <a:r>
              <a:rPr lang="en-US" dirty="0"/>
              <a:t>Click to add title</a:t>
            </a:r>
          </a:p>
        </p:txBody>
      </p:sp>
      <p:sp>
        <p:nvSpPr>
          <p:cNvPr id="10" name="Content Placeholder 9">
            <a:extLst>
              <a:ext uri="{FF2B5EF4-FFF2-40B4-BE49-F238E27FC236}">
                <a16:creationId xmlns:a16="http://schemas.microsoft.com/office/drawing/2014/main" id="{FF255611-8280-41F3-A5FA-821E144AEAE7}"/>
              </a:ext>
            </a:extLst>
          </p:cNvPr>
          <p:cNvSpPr>
            <a:spLocks noGrp="1"/>
          </p:cNvSpPr>
          <p:nvPr>
            <p:ph sz="quarter" idx="15" hasCustomPrompt="1"/>
          </p:nvPr>
        </p:nvSpPr>
        <p:spPr>
          <a:xfrm>
            <a:off x="914400" y="905856"/>
            <a:ext cx="5759450" cy="5047269"/>
          </a:xfrm>
          <a:prstGeom prst="rect">
            <a:avLst/>
          </a:prstGeom>
        </p:spPr>
        <p:txBody>
          <a:bodyPr/>
          <a:lstStyle>
            <a:lvl1pPr marL="0" indent="0">
              <a:buNone/>
              <a:defRPr sz="1800" cap="all" baseline="0">
                <a:solidFill>
                  <a:schemeClr val="accent5">
                    <a:lumMod val="50000"/>
                  </a:schemeClr>
                </a:solidFill>
              </a:defRPr>
            </a:lvl1pPr>
            <a:lvl2pPr marL="457200" indent="0">
              <a:buNone/>
              <a:defRPr sz="1600" cap="all" baseline="0">
                <a:solidFill>
                  <a:schemeClr val="accent5">
                    <a:lumMod val="50000"/>
                  </a:schemeClr>
                </a:solidFill>
              </a:defRPr>
            </a:lvl2pPr>
            <a:lvl3pPr marL="914400" indent="0">
              <a:buNone/>
              <a:defRPr sz="1400" cap="all" baseline="0">
                <a:solidFill>
                  <a:schemeClr val="accent5">
                    <a:lumMod val="50000"/>
                  </a:schemeClr>
                </a:solidFill>
              </a:defRPr>
            </a:lvl3pPr>
            <a:lvl4pPr marL="1371600" indent="0">
              <a:buNone/>
              <a:defRPr sz="1200" cap="all" baseline="0">
                <a:solidFill>
                  <a:schemeClr val="accent5">
                    <a:lumMod val="50000"/>
                  </a:schemeClr>
                </a:solidFill>
              </a:defRPr>
            </a:lvl4pPr>
            <a:lvl5pPr marL="1828800" indent="0">
              <a:buNone/>
              <a:defRPr sz="1200" cap="all" baseline="0">
                <a:solidFill>
                  <a:schemeClr val="accent5">
                    <a:lumMod val="50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33453DB9-3C4B-4136-96D2-08A7D5AD418F}"/>
              </a:ext>
            </a:extLst>
          </p:cNvPr>
          <p:cNvSpPr>
            <a:spLocks noGrp="1"/>
          </p:cNvSpPr>
          <p:nvPr>
            <p:ph type="dt" sz="half" idx="10"/>
          </p:nvPr>
        </p:nvSpPr>
        <p:spPr>
          <a:xfrm>
            <a:off x="838200" y="6356350"/>
            <a:ext cx="2743200" cy="365125"/>
          </a:xfrm>
          <a:prstGeom prst="rect">
            <a:avLst/>
          </a:prstGeom>
        </p:spPr>
        <p:txBody>
          <a:bodyPr/>
          <a:lstStyle/>
          <a:p>
            <a:r>
              <a:rPr lang="en-US"/>
              <a:t>20XX</a:t>
            </a:r>
            <a:endParaRPr lang="en-US" dirty="0"/>
          </a:p>
        </p:txBody>
      </p:sp>
      <p:sp>
        <p:nvSpPr>
          <p:cNvPr id="4" name="Footer Placeholder 3">
            <a:extLst>
              <a:ext uri="{FF2B5EF4-FFF2-40B4-BE49-F238E27FC236}">
                <a16:creationId xmlns:a16="http://schemas.microsoft.com/office/drawing/2014/main" id="{81464841-801A-499A-BFD2-9731D2D89C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8" name="Picture Placeholder 8">
            <a:extLst>
              <a:ext uri="{FF2B5EF4-FFF2-40B4-BE49-F238E27FC236}">
                <a16:creationId xmlns:a16="http://schemas.microsoft.com/office/drawing/2014/main" id="{A6BF61C1-4A8C-44D4-901D-E065B7B42A25}"/>
              </a:ext>
            </a:extLst>
          </p:cNvPr>
          <p:cNvSpPr>
            <a:spLocks noGrp="1"/>
          </p:cNvSpPr>
          <p:nvPr>
            <p:ph type="pic" sz="quarter" idx="14" hasCustomPrompt="1"/>
          </p:nvPr>
        </p:nvSpPr>
        <p:spPr>
          <a:xfrm>
            <a:off x="7598229" y="0"/>
            <a:ext cx="4593770" cy="6858000"/>
          </a:xfrm>
          <a:prstGeom prst="rect">
            <a:avLst/>
          </a:prstGeom>
        </p:spPr>
        <p:txBody>
          <a:bodyPr/>
          <a:lstStyle>
            <a:lvl1pPr marL="0" indent="0" algn="ctr">
              <a:buNone/>
              <a:defRPr/>
            </a:lvl1pPr>
          </a:lstStyle>
          <a:p>
            <a:r>
              <a:rPr lang="en-US" dirty="0"/>
              <a:t>Click to add photo</a:t>
            </a:r>
          </a:p>
        </p:txBody>
      </p:sp>
      <p:sp>
        <p:nvSpPr>
          <p:cNvPr id="5" name="Slide Number Placeholder 4">
            <a:extLst>
              <a:ext uri="{FF2B5EF4-FFF2-40B4-BE49-F238E27FC236}">
                <a16:creationId xmlns:a16="http://schemas.microsoft.com/office/drawing/2014/main" id="{F9C78F9D-CD73-4D53-A871-D6C0B643A68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378806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ur Team 4-Up">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726902C-381D-4629-AF04-0689A76C513B}"/>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80C3F3-53A4-4049-96CE-C6C4EB9DA62C}"/>
              </a:ext>
            </a:extLst>
          </p:cNvPr>
          <p:cNvSpPr>
            <a:spLocks noGrp="1"/>
          </p:cNvSpPr>
          <p:nvPr>
            <p:ph type="title" hasCustomPrompt="1"/>
          </p:nvPr>
        </p:nvSpPr>
        <p:spPr>
          <a:xfrm>
            <a:off x="4038600" y="544286"/>
            <a:ext cx="4114800" cy="747929"/>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10" name="Picture Placeholder 9">
            <a:extLst>
              <a:ext uri="{FF2B5EF4-FFF2-40B4-BE49-F238E27FC236}">
                <a16:creationId xmlns:a16="http://schemas.microsoft.com/office/drawing/2014/main" id="{3F669E6E-28BD-4FC9-BFB3-B42707D25AE2}"/>
              </a:ext>
            </a:extLst>
          </p:cNvPr>
          <p:cNvSpPr>
            <a:spLocks noGrp="1"/>
          </p:cNvSpPr>
          <p:nvPr>
            <p:ph type="pic" sz="quarter" idx="14" hasCustomPrompt="1"/>
          </p:nvPr>
        </p:nvSpPr>
        <p:spPr>
          <a:xfrm>
            <a:off x="897731" y="2427897"/>
            <a:ext cx="2099702" cy="211522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a16="http://schemas.microsoft.com/office/drawing/2014/main" id="{B0CE1D3C-6E95-41C8-9202-B6BACEA97CBA}"/>
              </a:ext>
            </a:extLst>
          </p:cNvPr>
          <p:cNvSpPr>
            <a:spLocks noGrp="1"/>
          </p:cNvSpPr>
          <p:nvPr>
            <p:ph type="body" sz="quarter" idx="18" hasCustomPrompt="1"/>
          </p:nvPr>
        </p:nvSpPr>
        <p:spPr>
          <a:xfrm>
            <a:off x="703729"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15" name="Text Placeholder 10">
            <a:extLst>
              <a:ext uri="{FF2B5EF4-FFF2-40B4-BE49-F238E27FC236}">
                <a16:creationId xmlns:a16="http://schemas.microsoft.com/office/drawing/2014/main" id="{A90F4B16-F669-4D35-8B6D-5DE38097DD9A}"/>
              </a:ext>
            </a:extLst>
          </p:cNvPr>
          <p:cNvSpPr>
            <a:spLocks noGrp="1"/>
          </p:cNvSpPr>
          <p:nvPr>
            <p:ph type="body" sz="quarter" idx="19" hasCustomPrompt="1"/>
          </p:nvPr>
        </p:nvSpPr>
        <p:spPr>
          <a:xfrm>
            <a:off x="703728"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17" name="Rectangle 16">
            <a:extLst>
              <a:ext uri="{FF2B5EF4-FFF2-40B4-BE49-F238E27FC236}">
                <a16:creationId xmlns:a16="http://schemas.microsoft.com/office/drawing/2014/main" id="{E90D56BE-BB71-4ADC-B308-883B7BB63CDE}"/>
              </a:ext>
              <a:ext uri="{C183D7F6-B498-43B3-948B-1728B52AA6E4}">
                <adec:decorative xmlns:adec="http://schemas.microsoft.com/office/drawing/2017/decorative" val="1"/>
              </a:ext>
            </a:extLst>
          </p:cNvPr>
          <p:cNvSpPr/>
          <p:nvPr userDrawn="1"/>
        </p:nvSpPr>
        <p:spPr>
          <a:xfrm>
            <a:off x="70372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9">
            <a:extLst>
              <a:ext uri="{FF2B5EF4-FFF2-40B4-BE49-F238E27FC236}">
                <a16:creationId xmlns:a16="http://schemas.microsoft.com/office/drawing/2014/main" id="{24532133-7BD7-49DF-96C1-B4A992CE4DF0}"/>
              </a:ext>
            </a:extLst>
          </p:cNvPr>
          <p:cNvSpPr>
            <a:spLocks noGrp="1"/>
          </p:cNvSpPr>
          <p:nvPr>
            <p:ph type="pic" sz="quarter" idx="20" hasCustomPrompt="1"/>
          </p:nvPr>
        </p:nvSpPr>
        <p:spPr>
          <a:xfrm>
            <a:off x="3667826" y="2427897"/>
            <a:ext cx="2099702" cy="2115227"/>
          </a:xfrm>
          <a:prstGeom prst="rect">
            <a:avLst/>
          </a:prstGeom>
        </p:spPr>
        <p:txBody>
          <a:bodyPr/>
          <a:lstStyle>
            <a:lvl1pPr marL="0" indent="0" algn="ctr">
              <a:buNone/>
              <a:defRPr/>
            </a:lvl1pPr>
          </a:lstStyle>
          <a:p>
            <a:r>
              <a:rPr lang="en-US" dirty="0"/>
              <a:t>Click to add photo</a:t>
            </a:r>
          </a:p>
        </p:txBody>
      </p:sp>
      <p:sp>
        <p:nvSpPr>
          <p:cNvPr id="19" name="Rectangle 18">
            <a:extLst>
              <a:ext uri="{FF2B5EF4-FFF2-40B4-BE49-F238E27FC236}">
                <a16:creationId xmlns:a16="http://schemas.microsoft.com/office/drawing/2014/main" id="{4AF4F5B9-821C-4A57-B5E2-055949CECC07}"/>
              </a:ext>
              <a:ext uri="{C183D7F6-B498-43B3-948B-1728B52AA6E4}">
                <adec:decorative xmlns:adec="http://schemas.microsoft.com/office/drawing/2017/decorative" val="1"/>
              </a:ext>
            </a:extLst>
          </p:cNvPr>
          <p:cNvSpPr/>
          <p:nvPr userDrawn="1"/>
        </p:nvSpPr>
        <p:spPr>
          <a:xfrm>
            <a:off x="347382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0">
            <a:extLst>
              <a:ext uri="{FF2B5EF4-FFF2-40B4-BE49-F238E27FC236}">
                <a16:creationId xmlns:a16="http://schemas.microsoft.com/office/drawing/2014/main" id="{63893EB3-C98E-4A69-A71C-7C922128375E}"/>
              </a:ext>
            </a:extLst>
          </p:cNvPr>
          <p:cNvSpPr>
            <a:spLocks noGrp="1"/>
          </p:cNvSpPr>
          <p:nvPr>
            <p:ph type="body" sz="quarter" idx="23" hasCustomPrompt="1"/>
          </p:nvPr>
        </p:nvSpPr>
        <p:spPr>
          <a:xfrm>
            <a:off x="3473826"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27" name="Text Placeholder 10">
            <a:extLst>
              <a:ext uri="{FF2B5EF4-FFF2-40B4-BE49-F238E27FC236}">
                <a16:creationId xmlns:a16="http://schemas.microsoft.com/office/drawing/2014/main" id="{5D0352AF-E877-45F2-9868-A8A1E017A91E}"/>
              </a:ext>
            </a:extLst>
          </p:cNvPr>
          <p:cNvSpPr>
            <a:spLocks noGrp="1"/>
          </p:cNvSpPr>
          <p:nvPr>
            <p:ph type="body" sz="quarter" idx="24" hasCustomPrompt="1"/>
          </p:nvPr>
        </p:nvSpPr>
        <p:spPr>
          <a:xfrm>
            <a:off x="3473825"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20" name="Picture Placeholder 9">
            <a:extLst>
              <a:ext uri="{FF2B5EF4-FFF2-40B4-BE49-F238E27FC236}">
                <a16:creationId xmlns:a16="http://schemas.microsoft.com/office/drawing/2014/main" id="{750DAF93-603B-44B6-99DC-79A63DC3A1F4}"/>
              </a:ext>
            </a:extLst>
          </p:cNvPr>
          <p:cNvSpPr>
            <a:spLocks noGrp="1"/>
          </p:cNvSpPr>
          <p:nvPr>
            <p:ph type="pic" sz="quarter" idx="21" hasCustomPrompt="1"/>
          </p:nvPr>
        </p:nvSpPr>
        <p:spPr>
          <a:xfrm>
            <a:off x="6437921" y="2427897"/>
            <a:ext cx="2099702" cy="2115227"/>
          </a:xfrm>
          <a:prstGeom prst="rect">
            <a:avLst/>
          </a:prstGeom>
        </p:spPr>
        <p:txBody>
          <a:bodyPr/>
          <a:lstStyle>
            <a:lvl1pPr marL="0" indent="0" algn="ctr">
              <a:buNone/>
              <a:defRPr/>
            </a:lvl1pPr>
          </a:lstStyle>
          <a:p>
            <a:r>
              <a:rPr lang="en-US" dirty="0"/>
              <a:t>Click to add photo</a:t>
            </a:r>
          </a:p>
        </p:txBody>
      </p:sp>
      <p:sp>
        <p:nvSpPr>
          <p:cNvPr id="21" name="Rectangle 20">
            <a:extLst>
              <a:ext uri="{FF2B5EF4-FFF2-40B4-BE49-F238E27FC236}">
                <a16:creationId xmlns:a16="http://schemas.microsoft.com/office/drawing/2014/main" id="{C372AD67-26BA-4843-BAFE-B661A05BBE9D}"/>
              </a:ext>
              <a:ext uri="{C183D7F6-B498-43B3-948B-1728B52AA6E4}">
                <adec:decorative xmlns:adec="http://schemas.microsoft.com/office/drawing/2017/decorative" val="1"/>
              </a:ext>
            </a:extLst>
          </p:cNvPr>
          <p:cNvSpPr/>
          <p:nvPr userDrawn="1"/>
        </p:nvSpPr>
        <p:spPr>
          <a:xfrm>
            <a:off x="624391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E0EAD7F-FBD0-4EA0-A7E7-5E65604B4716}"/>
              </a:ext>
              <a:ext uri="{C183D7F6-B498-43B3-948B-1728B52AA6E4}">
                <adec:decorative xmlns:adec="http://schemas.microsoft.com/office/drawing/2017/decorative" val="1"/>
              </a:ext>
            </a:extLst>
          </p:cNvPr>
          <p:cNvSpPr/>
          <p:nvPr userDrawn="1"/>
        </p:nvSpPr>
        <p:spPr>
          <a:xfrm>
            <a:off x="901401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10">
            <a:extLst>
              <a:ext uri="{FF2B5EF4-FFF2-40B4-BE49-F238E27FC236}">
                <a16:creationId xmlns:a16="http://schemas.microsoft.com/office/drawing/2014/main" id="{DA3EAA29-D608-4031-9C0E-0610D1886CA5}"/>
              </a:ext>
            </a:extLst>
          </p:cNvPr>
          <p:cNvSpPr>
            <a:spLocks noGrp="1"/>
          </p:cNvSpPr>
          <p:nvPr>
            <p:ph type="body" sz="quarter" idx="25" hasCustomPrompt="1"/>
          </p:nvPr>
        </p:nvSpPr>
        <p:spPr>
          <a:xfrm>
            <a:off x="6243921"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29" name="Text Placeholder 10">
            <a:extLst>
              <a:ext uri="{FF2B5EF4-FFF2-40B4-BE49-F238E27FC236}">
                <a16:creationId xmlns:a16="http://schemas.microsoft.com/office/drawing/2014/main" id="{1DC4676B-9880-4C33-A8A2-88FB0944CF3B}"/>
              </a:ext>
            </a:extLst>
          </p:cNvPr>
          <p:cNvSpPr>
            <a:spLocks noGrp="1"/>
          </p:cNvSpPr>
          <p:nvPr>
            <p:ph type="body" sz="quarter" idx="26" hasCustomPrompt="1"/>
          </p:nvPr>
        </p:nvSpPr>
        <p:spPr>
          <a:xfrm>
            <a:off x="6243920"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24" name="Picture Placeholder 9">
            <a:extLst>
              <a:ext uri="{FF2B5EF4-FFF2-40B4-BE49-F238E27FC236}">
                <a16:creationId xmlns:a16="http://schemas.microsoft.com/office/drawing/2014/main" id="{AF6D479F-D265-4CD5-88BE-FC37AFC5FF4B}"/>
              </a:ext>
            </a:extLst>
          </p:cNvPr>
          <p:cNvSpPr>
            <a:spLocks noGrp="1"/>
          </p:cNvSpPr>
          <p:nvPr>
            <p:ph type="pic" sz="quarter" idx="22" hasCustomPrompt="1"/>
          </p:nvPr>
        </p:nvSpPr>
        <p:spPr>
          <a:xfrm>
            <a:off x="9208016" y="2427897"/>
            <a:ext cx="2099702" cy="2115227"/>
          </a:xfrm>
          <a:prstGeom prst="rect">
            <a:avLst/>
          </a:prstGeom>
        </p:spPr>
        <p:txBody>
          <a:bodyPr/>
          <a:lstStyle>
            <a:lvl1pPr marL="0" indent="0" algn="ctr">
              <a:buNone/>
              <a:defRPr/>
            </a:lvl1pPr>
          </a:lstStyle>
          <a:p>
            <a:r>
              <a:rPr lang="en-US" dirty="0"/>
              <a:t>Click to add photo</a:t>
            </a:r>
          </a:p>
        </p:txBody>
      </p:sp>
      <p:sp>
        <p:nvSpPr>
          <p:cNvPr id="30" name="Text Placeholder 10">
            <a:extLst>
              <a:ext uri="{FF2B5EF4-FFF2-40B4-BE49-F238E27FC236}">
                <a16:creationId xmlns:a16="http://schemas.microsoft.com/office/drawing/2014/main" id="{ED618ADF-296A-4300-A8AE-A1837B390A9F}"/>
              </a:ext>
            </a:extLst>
          </p:cNvPr>
          <p:cNvSpPr>
            <a:spLocks noGrp="1"/>
          </p:cNvSpPr>
          <p:nvPr>
            <p:ph type="body" sz="quarter" idx="27" hasCustomPrompt="1"/>
          </p:nvPr>
        </p:nvSpPr>
        <p:spPr>
          <a:xfrm>
            <a:off x="9014015"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31" name="Text Placeholder 10">
            <a:extLst>
              <a:ext uri="{FF2B5EF4-FFF2-40B4-BE49-F238E27FC236}">
                <a16:creationId xmlns:a16="http://schemas.microsoft.com/office/drawing/2014/main" id="{CA503612-3331-4786-8298-4A1E0C1C75DD}"/>
              </a:ext>
            </a:extLst>
          </p:cNvPr>
          <p:cNvSpPr>
            <a:spLocks noGrp="1"/>
          </p:cNvSpPr>
          <p:nvPr>
            <p:ph type="body" sz="quarter" idx="28" hasCustomPrompt="1"/>
          </p:nvPr>
        </p:nvSpPr>
        <p:spPr>
          <a:xfrm>
            <a:off x="9014014"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3" name="Date Placeholder 2">
            <a:extLst>
              <a:ext uri="{FF2B5EF4-FFF2-40B4-BE49-F238E27FC236}">
                <a16:creationId xmlns:a16="http://schemas.microsoft.com/office/drawing/2014/main" id="{75A1D0F5-2B0B-4318-B5DC-AECB09851E41}"/>
              </a:ext>
            </a:extLst>
          </p:cNvPr>
          <p:cNvSpPr>
            <a:spLocks noGrp="1"/>
          </p:cNvSpPr>
          <p:nvPr>
            <p:ph type="dt" sz="half" idx="10"/>
          </p:nvPr>
        </p:nvSpPr>
        <p:spPr>
          <a:xfrm>
            <a:off x="838200" y="6356350"/>
            <a:ext cx="2743200" cy="365125"/>
          </a:xfrm>
          <a:prstGeom prst="rect">
            <a:avLst/>
          </a:prstGeom>
        </p:spPr>
        <p:txBody>
          <a:bodyPr/>
          <a:lstStyle/>
          <a:p>
            <a:r>
              <a:rPr lang="en-US"/>
              <a:t>20XX</a:t>
            </a:r>
            <a:endParaRPr lang="en-US" dirty="0"/>
          </a:p>
        </p:txBody>
      </p:sp>
      <p:sp>
        <p:nvSpPr>
          <p:cNvPr id="4" name="Footer Placeholder 3">
            <a:extLst>
              <a:ext uri="{FF2B5EF4-FFF2-40B4-BE49-F238E27FC236}">
                <a16:creationId xmlns:a16="http://schemas.microsoft.com/office/drawing/2014/main" id="{E63A8939-F5BE-47FA-AE2F-AF66C45B135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798A3F37-FB91-4420-832B-EA39AE37BFF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23259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ur Team 8-Up">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70B2057-9B78-4391-A15F-27A41A72F11D}"/>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B059CD-37AB-48A3-9976-0B38FF7A5A95}"/>
              </a:ext>
            </a:extLst>
          </p:cNvPr>
          <p:cNvSpPr>
            <a:spLocks noGrp="1"/>
          </p:cNvSpPr>
          <p:nvPr>
            <p:ph type="title" hasCustomPrompt="1"/>
          </p:nvPr>
        </p:nvSpPr>
        <p:spPr>
          <a:xfrm>
            <a:off x="4097106" y="589720"/>
            <a:ext cx="4006114" cy="657784"/>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10" name="Picture Placeholder 9">
            <a:extLst>
              <a:ext uri="{FF2B5EF4-FFF2-40B4-BE49-F238E27FC236}">
                <a16:creationId xmlns:a16="http://schemas.microsoft.com/office/drawing/2014/main" id="{236E0B0A-0B1B-438D-8971-570ACA956B88}"/>
              </a:ext>
            </a:extLst>
          </p:cNvPr>
          <p:cNvSpPr>
            <a:spLocks noGrp="1"/>
          </p:cNvSpPr>
          <p:nvPr>
            <p:ph type="pic" sz="quarter" idx="14" hasCustomPrompt="1"/>
          </p:nvPr>
        </p:nvSpPr>
        <p:spPr>
          <a:xfrm>
            <a:off x="1564029" y="1862038"/>
            <a:ext cx="1243292" cy="1144666"/>
          </a:xfrm>
          <a:prstGeom prst="rect">
            <a:avLst/>
          </a:prstGeom>
        </p:spPr>
        <p:txBody>
          <a:bodyPr/>
          <a:lstStyle>
            <a:lvl1pPr marL="0" indent="0" algn="ctr">
              <a:buNone/>
              <a:defRPr/>
            </a:lvl1pPr>
          </a:lstStyle>
          <a:p>
            <a:r>
              <a:rPr lang="en-US" dirty="0"/>
              <a:t>Click to add photo</a:t>
            </a:r>
          </a:p>
        </p:txBody>
      </p:sp>
      <p:sp>
        <p:nvSpPr>
          <p:cNvPr id="11" name="Rectangle 10">
            <a:extLst>
              <a:ext uri="{FF2B5EF4-FFF2-40B4-BE49-F238E27FC236}">
                <a16:creationId xmlns:a16="http://schemas.microsoft.com/office/drawing/2014/main" id="{21FB8438-2DA4-4B23-ACCD-3DEADF3E753E}"/>
              </a:ext>
              <a:ext uri="{C183D7F6-B498-43B3-948B-1728B52AA6E4}">
                <adec:decorative xmlns:adec="http://schemas.microsoft.com/office/drawing/2017/decorative" val="1"/>
              </a:ext>
            </a:extLst>
          </p:cNvPr>
          <p:cNvSpPr/>
          <p:nvPr userDrawn="1"/>
        </p:nvSpPr>
        <p:spPr>
          <a:xfrm>
            <a:off x="144915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Placeholder 10">
            <a:extLst>
              <a:ext uri="{FF2B5EF4-FFF2-40B4-BE49-F238E27FC236}">
                <a16:creationId xmlns:a16="http://schemas.microsoft.com/office/drawing/2014/main" id="{3E63EE1F-208F-40D0-9307-47F66C8581BD}"/>
              </a:ext>
            </a:extLst>
          </p:cNvPr>
          <p:cNvSpPr>
            <a:spLocks noGrp="1"/>
          </p:cNvSpPr>
          <p:nvPr>
            <p:ph type="body" sz="quarter" idx="22" hasCustomPrompt="1"/>
          </p:nvPr>
        </p:nvSpPr>
        <p:spPr>
          <a:xfrm>
            <a:off x="102807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47" name="Text Placeholder 10">
            <a:extLst>
              <a:ext uri="{FF2B5EF4-FFF2-40B4-BE49-F238E27FC236}">
                <a16:creationId xmlns:a16="http://schemas.microsoft.com/office/drawing/2014/main" id="{40F7C878-62A1-4A30-AA27-C5F502C8D315}"/>
              </a:ext>
            </a:extLst>
          </p:cNvPr>
          <p:cNvSpPr>
            <a:spLocks noGrp="1"/>
          </p:cNvSpPr>
          <p:nvPr>
            <p:ph type="body" sz="quarter" idx="23" hasCustomPrompt="1"/>
          </p:nvPr>
        </p:nvSpPr>
        <p:spPr>
          <a:xfrm>
            <a:off x="102807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48" name="Picture Placeholder 9">
            <a:extLst>
              <a:ext uri="{FF2B5EF4-FFF2-40B4-BE49-F238E27FC236}">
                <a16:creationId xmlns:a16="http://schemas.microsoft.com/office/drawing/2014/main" id="{5D495D18-EB49-4AD5-A7EE-1E6D2496B69A}"/>
              </a:ext>
            </a:extLst>
          </p:cNvPr>
          <p:cNvSpPr>
            <a:spLocks noGrp="1"/>
          </p:cNvSpPr>
          <p:nvPr>
            <p:ph type="pic" sz="quarter" idx="24" hasCustomPrompt="1"/>
          </p:nvPr>
        </p:nvSpPr>
        <p:spPr>
          <a:xfrm>
            <a:off x="4211979" y="1862038"/>
            <a:ext cx="1243292" cy="1144666"/>
          </a:xfrm>
          <a:prstGeom prst="rect">
            <a:avLst/>
          </a:prstGeom>
        </p:spPr>
        <p:txBody>
          <a:bodyPr/>
          <a:lstStyle>
            <a:lvl1pPr marL="0" indent="0" algn="ctr">
              <a:buNone/>
              <a:defRPr/>
            </a:lvl1pPr>
          </a:lstStyle>
          <a:p>
            <a:r>
              <a:rPr lang="en-US" dirty="0"/>
              <a:t>Click to add photo</a:t>
            </a:r>
          </a:p>
        </p:txBody>
      </p:sp>
      <p:sp>
        <p:nvSpPr>
          <p:cNvPr id="49" name="Rectangle 48">
            <a:extLst>
              <a:ext uri="{FF2B5EF4-FFF2-40B4-BE49-F238E27FC236}">
                <a16:creationId xmlns:a16="http://schemas.microsoft.com/office/drawing/2014/main" id="{9248BBAE-0CA8-464A-A4E0-AB7D697DA0F5}"/>
              </a:ext>
              <a:ext uri="{C183D7F6-B498-43B3-948B-1728B52AA6E4}">
                <adec:decorative xmlns:adec="http://schemas.microsoft.com/office/drawing/2017/decorative" val="1"/>
              </a:ext>
            </a:extLst>
          </p:cNvPr>
          <p:cNvSpPr/>
          <p:nvPr userDrawn="1"/>
        </p:nvSpPr>
        <p:spPr>
          <a:xfrm>
            <a:off x="409710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 Placeholder 10">
            <a:extLst>
              <a:ext uri="{FF2B5EF4-FFF2-40B4-BE49-F238E27FC236}">
                <a16:creationId xmlns:a16="http://schemas.microsoft.com/office/drawing/2014/main" id="{03551339-A94F-4674-8165-3BFA78946D07}"/>
              </a:ext>
            </a:extLst>
          </p:cNvPr>
          <p:cNvSpPr>
            <a:spLocks noGrp="1"/>
          </p:cNvSpPr>
          <p:nvPr>
            <p:ph type="body" sz="quarter" idx="25" hasCustomPrompt="1"/>
          </p:nvPr>
        </p:nvSpPr>
        <p:spPr>
          <a:xfrm>
            <a:off x="367602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1" name="Text Placeholder 10">
            <a:extLst>
              <a:ext uri="{FF2B5EF4-FFF2-40B4-BE49-F238E27FC236}">
                <a16:creationId xmlns:a16="http://schemas.microsoft.com/office/drawing/2014/main" id="{D1839C5B-C216-4FB8-A285-4D99AF56E826}"/>
              </a:ext>
            </a:extLst>
          </p:cNvPr>
          <p:cNvSpPr>
            <a:spLocks noGrp="1"/>
          </p:cNvSpPr>
          <p:nvPr>
            <p:ph type="body" sz="quarter" idx="26" hasCustomPrompt="1"/>
          </p:nvPr>
        </p:nvSpPr>
        <p:spPr>
          <a:xfrm>
            <a:off x="367602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52" name="Picture Placeholder 9">
            <a:extLst>
              <a:ext uri="{FF2B5EF4-FFF2-40B4-BE49-F238E27FC236}">
                <a16:creationId xmlns:a16="http://schemas.microsoft.com/office/drawing/2014/main" id="{ACA22B55-1DD2-4FE6-95FC-D8BC2BBECF0A}"/>
              </a:ext>
            </a:extLst>
          </p:cNvPr>
          <p:cNvSpPr>
            <a:spLocks noGrp="1"/>
          </p:cNvSpPr>
          <p:nvPr>
            <p:ph type="pic" sz="quarter" idx="27" hasCustomPrompt="1"/>
          </p:nvPr>
        </p:nvSpPr>
        <p:spPr>
          <a:xfrm>
            <a:off x="6859928" y="1862038"/>
            <a:ext cx="1243292" cy="1144666"/>
          </a:xfrm>
          <a:prstGeom prst="rect">
            <a:avLst/>
          </a:prstGeom>
        </p:spPr>
        <p:txBody>
          <a:bodyPr/>
          <a:lstStyle>
            <a:lvl1pPr marL="0" indent="0" algn="ctr">
              <a:buNone/>
              <a:defRPr/>
            </a:lvl1pPr>
          </a:lstStyle>
          <a:p>
            <a:r>
              <a:rPr lang="en-US" dirty="0"/>
              <a:t>Click to add photo</a:t>
            </a:r>
          </a:p>
        </p:txBody>
      </p:sp>
      <p:sp>
        <p:nvSpPr>
          <p:cNvPr id="53" name="Rectangle 52">
            <a:extLst>
              <a:ext uri="{FF2B5EF4-FFF2-40B4-BE49-F238E27FC236}">
                <a16:creationId xmlns:a16="http://schemas.microsoft.com/office/drawing/2014/main" id="{9473BE6D-AE02-42D4-838E-F7916980D8B2}"/>
              </a:ext>
              <a:ext uri="{C183D7F6-B498-43B3-948B-1728B52AA6E4}">
                <adec:decorative xmlns:adec="http://schemas.microsoft.com/office/drawing/2017/decorative" val="1"/>
              </a:ext>
            </a:extLst>
          </p:cNvPr>
          <p:cNvSpPr/>
          <p:nvPr userDrawn="1"/>
        </p:nvSpPr>
        <p:spPr>
          <a:xfrm>
            <a:off x="6745055"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10">
            <a:extLst>
              <a:ext uri="{FF2B5EF4-FFF2-40B4-BE49-F238E27FC236}">
                <a16:creationId xmlns:a16="http://schemas.microsoft.com/office/drawing/2014/main" id="{35C2A2FE-AA36-4715-97F6-B743D26DE3F2}"/>
              </a:ext>
            </a:extLst>
          </p:cNvPr>
          <p:cNvSpPr>
            <a:spLocks noGrp="1"/>
          </p:cNvSpPr>
          <p:nvPr>
            <p:ph type="body" sz="quarter" idx="28" hasCustomPrompt="1"/>
          </p:nvPr>
        </p:nvSpPr>
        <p:spPr>
          <a:xfrm>
            <a:off x="6323972"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5" name="Text Placeholder 10">
            <a:extLst>
              <a:ext uri="{FF2B5EF4-FFF2-40B4-BE49-F238E27FC236}">
                <a16:creationId xmlns:a16="http://schemas.microsoft.com/office/drawing/2014/main" id="{B98652DE-F8C8-4EA5-8CDA-9985B636DEA1}"/>
              </a:ext>
            </a:extLst>
          </p:cNvPr>
          <p:cNvSpPr>
            <a:spLocks noGrp="1"/>
          </p:cNvSpPr>
          <p:nvPr>
            <p:ph type="body" sz="quarter" idx="29" hasCustomPrompt="1"/>
          </p:nvPr>
        </p:nvSpPr>
        <p:spPr>
          <a:xfrm>
            <a:off x="6323972"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56" name="Picture Placeholder 9">
            <a:extLst>
              <a:ext uri="{FF2B5EF4-FFF2-40B4-BE49-F238E27FC236}">
                <a16:creationId xmlns:a16="http://schemas.microsoft.com/office/drawing/2014/main" id="{40C3D084-82F3-4C1C-95E8-56362097EDFB}"/>
              </a:ext>
            </a:extLst>
          </p:cNvPr>
          <p:cNvSpPr>
            <a:spLocks noGrp="1"/>
          </p:cNvSpPr>
          <p:nvPr>
            <p:ph type="pic" sz="quarter" idx="30" hasCustomPrompt="1"/>
          </p:nvPr>
        </p:nvSpPr>
        <p:spPr>
          <a:xfrm>
            <a:off x="9507876" y="1858432"/>
            <a:ext cx="1243292" cy="1144666"/>
          </a:xfrm>
          <a:prstGeom prst="rect">
            <a:avLst/>
          </a:prstGeom>
        </p:spPr>
        <p:txBody>
          <a:bodyPr/>
          <a:lstStyle>
            <a:lvl1pPr marL="0" indent="0" algn="ctr">
              <a:buNone/>
              <a:defRPr/>
            </a:lvl1pPr>
          </a:lstStyle>
          <a:p>
            <a:r>
              <a:rPr lang="en-US" dirty="0"/>
              <a:t>Click to add photo</a:t>
            </a:r>
          </a:p>
        </p:txBody>
      </p:sp>
      <p:sp>
        <p:nvSpPr>
          <p:cNvPr id="57" name="Rectangle 56">
            <a:extLst>
              <a:ext uri="{FF2B5EF4-FFF2-40B4-BE49-F238E27FC236}">
                <a16:creationId xmlns:a16="http://schemas.microsoft.com/office/drawing/2014/main" id="{E0EC4B6A-1FAA-43D1-9436-A3BFF08A8493}"/>
              </a:ext>
              <a:ext uri="{C183D7F6-B498-43B3-948B-1728B52AA6E4}">
                <adec:decorative xmlns:adec="http://schemas.microsoft.com/office/drawing/2017/decorative" val="1"/>
              </a:ext>
            </a:extLst>
          </p:cNvPr>
          <p:cNvSpPr/>
          <p:nvPr userDrawn="1"/>
        </p:nvSpPr>
        <p:spPr>
          <a:xfrm>
            <a:off x="9393003" y="171553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 Placeholder 10">
            <a:extLst>
              <a:ext uri="{FF2B5EF4-FFF2-40B4-BE49-F238E27FC236}">
                <a16:creationId xmlns:a16="http://schemas.microsoft.com/office/drawing/2014/main" id="{ABB7ACFA-C6F3-4D7A-A6D8-73035EF164D6}"/>
              </a:ext>
            </a:extLst>
          </p:cNvPr>
          <p:cNvSpPr>
            <a:spLocks noGrp="1"/>
          </p:cNvSpPr>
          <p:nvPr>
            <p:ph type="body" sz="quarter" idx="31" hasCustomPrompt="1"/>
          </p:nvPr>
        </p:nvSpPr>
        <p:spPr>
          <a:xfrm>
            <a:off x="8971920" y="320908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9" name="Text Placeholder 10">
            <a:extLst>
              <a:ext uri="{FF2B5EF4-FFF2-40B4-BE49-F238E27FC236}">
                <a16:creationId xmlns:a16="http://schemas.microsoft.com/office/drawing/2014/main" id="{F9CBC3B9-EDF1-45E0-BFBF-53888131CBA0}"/>
              </a:ext>
            </a:extLst>
          </p:cNvPr>
          <p:cNvSpPr>
            <a:spLocks noGrp="1"/>
          </p:cNvSpPr>
          <p:nvPr>
            <p:ph type="body" sz="quarter" idx="32" hasCustomPrompt="1"/>
          </p:nvPr>
        </p:nvSpPr>
        <p:spPr>
          <a:xfrm>
            <a:off x="8971920" y="349267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0" name="Picture Placeholder 9">
            <a:extLst>
              <a:ext uri="{FF2B5EF4-FFF2-40B4-BE49-F238E27FC236}">
                <a16:creationId xmlns:a16="http://schemas.microsoft.com/office/drawing/2014/main" id="{A7D13807-1ECF-4830-AB8D-D33E4F22330E}"/>
              </a:ext>
            </a:extLst>
          </p:cNvPr>
          <p:cNvSpPr>
            <a:spLocks noGrp="1"/>
          </p:cNvSpPr>
          <p:nvPr>
            <p:ph type="pic" sz="quarter" idx="33" hasCustomPrompt="1"/>
          </p:nvPr>
        </p:nvSpPr>
        <p:spPr>
          <a:xfrm>
            <a:off x="1564029" y="4129478"/>
            <a:ext cx="1243292" cy="1144666"/>
          </a:xfrm>
          <a:prstGeom prst="rect">
            <a:avLst/>
          </a:prstGeom>
        </p:spPr>
        <p:txBody>
          <a:bodyPr/>
          <a:lstStyle>
            <a:lvl1pPr marL="0" indent="0" algn="ctr">
              <a:buNone/>
              <a:defRPr/>
            </a:lvl1pPr>
          </a:lstStyle>
          <a:p>
            <a:r>
              <a:rPr lang="en-US" dirty="0"/>
              <a:t>Click to add photo</a:t>
            </a:r>
          </a:p>
        </p:txBody>
      </p:sp>
      <p:sp>
        <p:nvSpPr>
          <p:cNvPr id="61" name="Rectangle 60">
            <a:extLst>
              <a:ext uri="{FF2B5EF4-FFF2-40B4-BE49-F238E27FC236}">
                <a16:creationId xmlns:a16="http://schemas.microsoft.com/office/drawing/2014/main" id="{40E1F756-2737-4291-8D41-307BFE737E46}"/>
              </a:ext>
              <a:ext uri="{C183D7F6-B498-43B3-948B-1728B52AA6E4}">
                <adec:decorative xmlns:adec="http://schemas.microsoft.com/office/drawing/2017/decorative" val="1"/>
              </a:ext>
            </a:extLst>
          </p:cNvPr>
          <p:cNvSpPr/>
          <p:nvPr userDrawn="1"/>
        </p:nvSpPr>
        <p:spPr>
          <a:xfrm>
            <a:off x="144915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 Placeholder 10">
            <a:extLst>
              <a:ext uri="{FF2B5EF4-FFF2-40B4-BE49-F238E27FC236}">
                <a16:creationId xmlns:a16="http://schemas.microsoft.com/office/drawing/2014/main" id="{C5BD35EC-547F-4A42-85C6-E2C94C2A03CE}"/>
              </a:ext>
            </a:extLst>
          </p:cNvPr>
          <p:cNvSpPr>
            <a:spLocks noGrp="1"/>
          </p:cNvSpPr>
          <p:nvPr>
            <p:ph type="body" sz="quarter" idx="34" hasCustomPrompt="1"/>
          </p:nvPr>
        </p:nvSpPr>
        <p:spPr>
          <a:xfrm>
            <a:off x="102807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63" name="Text Placeholder 10">
            <a:extLst>
              <a:ext uri="{FF2B5EF4-FFF2-40B4-BE49-F238E27FC236}">
                <a16:creationId xmlns:a16="http://schemas.microsoft.com/office/drawing/2014/main" id="{D89797D3-65B3-414D-9657-B5DA3934914C}"/>
              </a:ext>
            </a:extLst>
          </p:cNvPr>
          <p:cNvSpPr>
            <a:spLocks noGrp="1"/>
          </p:cNvSpPr>
          <p:nvPr>
            <p:ph type="body" sz="quarter" idx="35" hasCustomPrompt="1"/>
          </p:nvPr>
        </p:nvSpPr>
        <p:spPr>
          <a:xfrm>
            <a:off x="102807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4" name="Picture Placeholder 9">
            <a:extLst>
              <a:ext uri="{FF2B5EF4-FFF2-40B4-BE49-F238E27FC236}">
                <a16:creationId xmlns:a16="http://schemas.microsoft.com/office/drawing/2014/main" id="{280147ED-89CE-475D-A96F-AA7A912E00B8}"/>
              </a:ext>
            </a:extLst>
          </p:cNvPr>
          <p:cNvSpPr>
            <a:spLocks noGrp="1"/>
          </p:cNvSpPr>
          <p:nvPr>
            <p:ph type="pic" sz="quarter" idx="36" hasCustomPrompt="1"/>
          </p:nvPr>
        </p:nvSpPr>
        <p:spPr>
          <a:xfrm>
            <a:off x="4211979" y="4129478"/>
            <a:ext cx="1243292" cy="1144666"/>
          </a:xfrm>
          <a:prstGeom prst="rect">
            <a:avLst/>
          </a:prstGeom>
        </p:spPr>
        <p:txBody>
          <a:bodyPr/>
          <a:lstStyle>
            <a:lvl1pPr marL="0" indent="0" algn="ctr">
              <a:buNone/>
              <a:defRPr/>
            </a:lvl1pPr>
          </a:lstStyle>
          <a:p>
            <a:r>
              <a:rPr lang="en-US" dirty="0"/>
              <a:t>Click to add photo</a:t>
            </a:r>
          </a:p>
        </p:txBody>
      </p:sp>
      <p:sp>
        <p:nvSpPr>
          <p:cNvPr id="65" name="Rectangle 64">
            <a:extLst>
              <a:ext uri="{FF2B5EF4-FFF2-40B4-BE49-F238E27FC236}">
                <a16:creationId xmlns:a16="http://schemas.microsoft.com/office/drawing/2014/main" id="{B10D74ED-CECE-4A22-B877-966D53821E46}"/>
              </a:ext>
              <a:ext uri="{C183D7F6-B498-43B3-948B-1728B52AA6E4}">
                <adec:decorative xmlns:adec="http://schemas.microsoft.com/office/drawing/2017/decorative" val="1"/>
              </a:ext>
            </a:extLst>
          </p:cNvPr>
          <p:cNvSpPr/>
          <p:nvPr userDrawn="1"/>
        </p:nvSpPr>
        <p:spPr>
          <a:xfrm>
            <a:off x="409710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 Placeholder 10">
            <a:extLst>
              <a:ext uri="{FF2B5EF4-FFF2-40B4-BE49-F238E27FC236}">
                <a16:creationId xmlns:a16="http://schemas.microsoft.com/office/drawing/2014/main" id="{0C937A25-DAA7-4478-ADF6-728F4D61897E}"/>
              </a:ext>
            </a:extLst>
          </p:cNvPr>
          <p:cNvSpPr>
            <a:spLocks noGrp="1"/>
          </p:cNvSpPr>
          <p:nvPr>
            <p:ph type="body" sz="quarter" idx="37" hasCustomPrompt="1"/>
          </p:nvPr>
        </p:nvSpPr>
        <p:spPr>
          <a:xfrm>
            <a:off x="367602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67" name="Text Placeholder 10">
            <a:extLst>
              <a:ext uri="{FF2B5EF4-FFF2-40B4-BE49-F238E27FC236}">
                <a16:creationId xmlns:a16="http://schemas.microsoft.com/office/drawing/2014/main" id="{8AB48703-9A4A-440C-9049-7FE889764E5D}"/>
              </a:ext>
            </a:extLst>
          </p:cNvPr>
          <p:cNvSpPr>
            <a:spLocks noGrp="1"/>
          </p:cNvSpPr>
          <p:nvPr>
            <p:ph type="body" sz="quarter" idx="38" hasCustomPrompt="1"/>
          </p:nvPr>
        </p:nvSpPr>
        <p:spPr>
          <a:xfrm>
            <a:off x="367602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8" name="Picture Placeholder 9">
            <a:extLst>
              <a:ext uri="{FF2B5EF4-FFF2-40B4-BE49-F238E27FC236}">
                <a16:creationId xmlns:a16="http://schemas.microsoft.com/office/drawing/2014/main" id="{5D9D5119-D677-47FD-AEEB-49FE4DDEF6B0}"/>
              </a:ext>
            </a:extLst>
          </p:cNvPr>
          <p:cNvSpPr>
            <a:spLocks noGrp="1"/>
          </p:cNvSpPr>
          <p:nvPr>
            <p:ph type="pic" sz="quarter" idx="39" hasCustomPrompt="1"/>
          </p:nvPr>
        </p:nvSpPr>
        <p:spPr>
          <a:xfrm>
            <a:off x="6859928" y="4129478"/>
            <a:ext cx="1243292" cy="1144666"/>
          </a:xfrm>
          <a:prstGeom prst="rect">
            <a:avLst/>
          </a:prstGeom>
        </p:spPr>
        <p:txBody>
          <a:bodyPr/>
          <a:lstStyle>
            <a:lvl1pPr marL="0" indent="0" algn="ctr">
              <a:buNone/>
              <a:defRPr/>
            </a:lvl1pPr>
          </a:lstStyle>
          <a:p>
            <a:r>
              <a:rPr lang="en-US" dirty="0"/>
              <a:t>Click to add photo</a:t>
            </a:r>
          </a:p>
        </p:txBody>
      </p:sp>
      <p:sp>
        <p:nvSpPr>
          <p:cNvPr id="69" name="Rectangle 68">
            <a:extLst>
              <a:ext uri="{FF2B5EF4-FFF2-40B4-BE49-F238E27FC236}">
                <a16:creationId xmlns:a16="http://schemas.microsoft.com/office/drawing/2014/main" id="{0AF0F623-CF57-4D6B-87F3-FD410516E16D}"/>
              </a:ext>
              <a:ext uri="{C183D7F6-B498-43B3-948B-1728B52AA6E4}">
                <adec:decorative xmlns:adec="http://schemas.microsoft.com/office/drawing/2017/decorative" val="1"/>
              </a:ext>
            </a:extLst>
          </p:cNvPr>
          <p:cNvSpPr/>
          <p:nvPr userDrawn="1"/>
        </p:nvSpPr>
        <p:spPr>
          <a:xfrm>
            <a:off x="6745055"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 Placeholder 10">
            <a:extLst>
              <a:ext uri="{FF2B5EF4-FFF2-40B4-BE49-F238E27FC236}">
                <a16:creationId xmlns:a16="http://schemas.microsoft.com/office/drawing/2014/main" id="{3BE3B8C3-ECB9-46D2-B11F-A55699097486}"/>
              </a:ext>
            </a:extLst>
          </p:cNvPr>
          <p:cNvSpPr>
            <a:spLocks noGrp="1"/>
          </p:cNvSpPr>
          <p:nvPr>
            <p:ph type="body" sz="quarter" idx="40" hasCustomPrompt="1"/>
          </p:nvPr>
        </p:nvSpPr>
        <p:spPr>
          <a:xfrm>
            <a:off x="6323972"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71" name="Text Placeholder 10">
            <a:extLst>
              <a:ext uri="{FF2B5EF4-FFF2-40B4-BE49-F238E27FC236}">
                <a16:creationId xmlns:a16="http://schemas.microsoft.com/office/drawing/2014/main" id="{FB1EE68D-97FA-4EA4-B792-5AC6C49F9021}"/>
              </a:ext>
            </a:extLst>
          </p:cNvPr>
          <p:cNvSpPr>
            <a:spLocks noGrp="1"/>
          </p:cNvSpPr>
          <p:nvPr>
            <p:ph type="body" sz="quarter" idx="41" hasCustomPrompt="1"/>
          </p:nvPr>
        </p:nvSpPr>
        <p:spPr>
          <a:xfrm>
            <a:off x="6323972"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72" name="Picture Placeholder 9">
            <a:extLst>
              <a:ext uri="{FF2B5EF4-FFF2-40B4-BE49-F238E27FC236}">
                <a16:creationId xmlns:a16="http://schemas.microsoft.com/office/drawing/2014/main" id="{7E98343B-32E9-4538-991A-B5EACD651D41}"/>
              </a:ext>
            </a:extLst>
          </p:cNvPr>
          <p:cNvSpPr>
            <a:spLocks noGrp="1"/>
          </p:cNvSpPr>
          <p:nvPr>
            <p:ph type="pic" sz="quarter" idx="42" hasCustomPrompt="1"/>
          </p:nvPr>
        </p:nvSpPr>
        <p:spPr>
          <a:xfrm>
            <a:off x="9507876" y="4125872"/>
            <a:ext cx="1243292" cy="1144666"/>
          </a:xfrm>
          <a:prstGeom prst="rect">
            <a:avLst/>
          </a:prstGeom>
        </p:spPr>
        <p:txBody>
          <a:bodyPr/>
          <a:lstStyle>
            <a:lvl1pPr marL="0" indent="0" algn="ctr">
              <a:buNone/>
              <a:defRPr/>
            </a:lvl1pPr>
          </a:lstStyle>
          <a:p>
            <a:r>
              <a:rPr lang="en-US" dirty="0"/>
              <a:t>Click to add photo</a:t>
            </a:r>
          </a:p>
        </p:txBody>
      </p:sp>
      <p:sp>
        <p:nvSpPr>
          <p:cNvPr id="73" name="Rectangle 72">
            <a:extLst>
              <a:ext uri="{FF2B5EF4-FFF2-40B4-BE49-F238E27FC236}">
                <a16:creationId xmlns:a16="http://schemas.microsoft.com/office/drawing/2014/main" id="{823CC91A-02A3-4B96-BCEE-76C1D25CCDC3}"/>
              </a:ext>
              <a:ext uri="{C183D7F6-B498-43B3-948B-1728B52AA6E4}">
                <adec:decorative xmlns:adec="http://schemas.microsoft.com/office/drawing/2017/decorative" val="1"/>
              </a:ext>
            </a:extLst>
          </p:cNvPr>
          <p:cNvSpPr/>
          <p:nvPr userDrawn="1"/>
        </p:nvSpPr>
        <p:spPr>
          <a:xfrm>
            <a:off x="9393003" y="398297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 Placeholder 10">
            <a:extLst>
              <a:ext uri="{FF2B5EF4-FFF2-40B4-BE49-F238E27FC236}">
                <a16:creationId xmlns:a16="http://schemas.microsoft.com/office/drawing/2014/main" id="{DBE2EAAB-674D-41E1-92E6-A7459FEFDAEC}"/>
              </a:ext>
            </a:extLst>
          </p:cNvPr>
          <p:cNvSpPr>
            <a:spLocks noGrp="1"/>
          </p:cNvSpPr>
          <p:nvPr>
            <p:ph type="body" sz="quarter" idx="43" hasCustomPrompt="1"/>
          </p:nvPr>
        </p:nvSpPr>
        <p:spPr>
          <a:xfrm>
            <a:off x="8971920" y="547652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75" name="Text Placeholder 10">
            <a:extLst>
              <a:ext uri="{FF2B5EF4-FFF2-40B4-BE49-F238E27FC236}">
                <a16:creationId xmlns:a16="http://schemas.microsoft.com/office/drawing/2014/main" id="{C60D862C-3474-4A4A-8557-AD2C7917BFE2}"/>
              </a:ext>
            </a:extLst>
          </p:cNvPr>
          <p:cNvSpPr>
            <a:spLocks noGrp="1"/>
          </p:cNvSpPr>
          <p:nvPr>
            <p:ph type="body" sz="quarter" idx="44" hasCustomPrompt="1"/>
          </p:nvPr>
        </p:nvSpPr>
        <p:spPr>
          <a:xfrm>
            <a:off x="8971920" y="576011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3" name="Date Placeholder 2">
            <a:extLst>
              <a:ext uri="{FF2B5EF4-FFF2-40B4-BE49-F238E27FC236}">
                <a16:creationId xmlns:a16="http://schemas.microsoft.com/office/drawing/2014/main" id="{63508728-25CF-4DB1-9A83-FAFA5ABEC903}"/>
              </a:ext>
            </a:extLst>
          </p:cNvPr>
          <p:cNvSpPr>
            <a:spLocks noGrp="1"/>
          </p:cNvSpPr>
          <p:nvPr>
            <p:ph type="dt" sz="half" idx="10"/>
          </p:nvPr>
        </p:nvSpPr>
        <p:spPr>
          <a:xfrm>
            <a:off x="838200" y="6356350"/>
            <a:ext cx="2743200" cy="365125"/>
          </a:xfrm>
          <a:prstGeom prst="rect">
            <a:avLst/>
          </a:prstGeom>
        </p:spPr>
        <p:txBody>
          <a:bodyPr/>
          <a:lstStyle/>
          <a:p>
            <a:r>
              <a:rPr lang="en-US"/>
              <a:t>20XX</a:t>
            </a:r>
            <a:endParaRPr lang="en-US" dirty="0"/>
          </a:p>
        </p:txBody>
      </p:sp>
      <p:sp>
        <p:nvSpPr>
          <p:cNvPr id="4" name="Footer Placeholder 3">
            <a:extLst>
              <a:ext uri="{FF2B5EF4-FFF2-40B4-BE49-F238E27FC236}">
                <a16:creationId xmlns:a16="http://schemas.microsoft.com/office/drawing/2014/main" id="{99D454F9-A55F-44A0-9695-FC40C6684C20}"/>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0A38C64F-7F14-454A-B830-80CCE5B1D7B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828162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C64230-8BD4-4150-967D-421B6FE432E3}"/>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BA8AE08-0788-4D8A-8C9D-7E5AAA112A39}"/>
              </a:ext>
            </a:extLst>
          </p:cNvPr>
          <p:cNvSpPr>
            <a:spLocks noGrp="1"/>
          </p:cNvSpPr>
          <p:nvPr>
            <p:ph type="title" hasCustomPrompt="1"/>
          </p:nvPr>
        </p:nvSpPr>
        <p:spPr>
          <a:xfrm>
            <a:off x="4038600" y="615940"/>
            <a:ext cx="4137262" cy="938778"/>
          </a:xfrm>
          <a:prstGeom prst="rect">
            <a:avLst/>
          </a:prstGeom>
        </p:spPr>
        <p:txBody>
          <a:bodyPr anchor="ctr"/>
          <a:lstStyle>
            <a:lvl1pPr algn="ctr">
              <a:defRPr lang="en-US" sz="2400" cap="all" spc="100" baseline="0">
                <a:solidFill>
                  <a:schemeClr val="tx2">
                    <a:lumMod val="75000"/>
                  </a:schemeClr>
                </a:solidFill>
              </a:defRPr>
            </a:lvl1pPr>
          </a:lstStyle>
          <a:p>
            <a:r>
              <a:rPr lang="en-US" dirty="0"/>
              <a:t>Click to add title</a:t>
            </a:r>
          </a:p>
        </p:txBody>
      </p:sp>
      <p:sp>
        <p:nvSpPr>
          <p:cNvPr id="18" name="Text Placeholder 10">
            <a:extLst>
              <a:ext uri="{FF2B5EF4-FFF2-40B4-BE49-F238E27FC236}">
                <a16:creationId xmlns:a16="http://schemas.microsoft.com/office/drawing/2014/main" id="{8A119E1C-2243-42E2-8A58-CC171131D195}"/>
              </a:ext>
            </a:extLst>
          </p:cNvPr>
          <p:cNvSpPr>
            <a:spLocks noGrp="1"/>
          </p:cNvSpPr>
          <p:nvPr>
            <p:ph type="body" sz="quarter" idx="21" hasCustomPrompt="1"/>
          </p:nvPr>
        </p:nvSpPr>
        <p:spPr>
          <a:xfrm>
            <a:off x="1101170" y="3079567"/>
            <a:ext cx="120015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59" name="Text Placeholder 10">
            <a:extLst>
              <a:ext uri="{FF2B5EF4-FFF2-40B4-BE49-F238E27FC236}">
                <a16:creationId xmlns:a16="http://schemas.microsoft.com/office/drawing/2014/main" id="{337797F5-74CE-492B-806B-221CAF3535C7}"/>
              </a:ext>
            </a:extLst>
          </p:cNvPr>
          <p:cNvSpPr>
            <a:spLocks noGrp="1"/>
          </p:cNvSpPr>
          <p:nvPr>
            <p:ph type="body" sz="quarter" idx="27" hasCustomPrompt="1"/>
          </p:nvPr>
        </p:nvSpPr>
        <p:spPr>
          <a:xfrm>
            <a:off x="4010890" y="3079567"/>
            <a:ext cx="1223858"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60" name="Text Placeholder 10">
            <a:extLst>
              <a:ext uri="{FF2B5EF4-FFF2-40B4-BE49-F238E27FC236}">
                <a16:creationId xmlns:a16="http://schemas.microsoft.com/office/drawing/2014/main" id="{2431D1A0-10D1-4D2E-AC6F-F8C9E6A22601}"/>
              </a:ext>
            </a:extLst>
          </p:cNvPr>
          <p:cNvSpPr>
            <a:spLocks noGrp="1"/>
          </p:cNvSpPr>
          <p:nvPr>
            <p:ph type="body" sz="quarter" idx="28" hasCustomPrompt="1"/>
          </p:nvPr>
        </p:nvSpPr>
        <p:spPr>
          <a:xfrm>
            <a:off x="6988252" y="3079567"/>
            <a:ext cx="118761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61" name="Text Placeholder 10">
            <a:extLst>
              <a:ext uri="{FF2B5EF4-FFF2-40B4-BE49-F238E27FC236}">
                <a16:creationId xmlns:a16="http://schemas.microsoft.com/office/drawing/2014/main" id="{4028BD6A-568F-4A16-AE86-5D88861C3BB5}"/>
              </a:ext>
            </a:extLst>
          </p:cNvPr>
          <p:cNvSpPr>
            <a:spLocks noGrp="1"/>
          </p:cNvSpPr>
          <p:nvPr>
            <p:ph type="body" sz="quarter" idx="29" hasCustomPrompt="1"/>
          </p:nvPr>
        </p:nvSpPr>
        <p:spPr>
          <a:xfrm>
            <a:off x="9879382" y="3079567"/>
            <a:ext cx="1211785"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52" name="Text Placeholder 10">
            <a:extLst>
              <a:ext uri="{FF2B5EF4-FFF2-40B4-BE49-F238E27FC236}">
                <a16:creationId xmlns:a16="http://schemas.microsoft.com/office/drawing/2014/main" id="{2E935678-32B2-4589-933F-F74B3E68FFA6}"/>
              </a:ext>
            </a:extLst>
          </p:cNvPr>
          <p:cNvSpPr>
            <a:spLocks noGrp="1"/>
          </p:cNvSpPr>
          <p:nvPr>
            <p:ph type="body" sz="quarter" idx="16" hasCustomPrompt="1"/>
          </p:nvPr>
        </p:nvSpPr>
        <p:spPr>
          <a:xfrm>
            <a:off x="510458"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51" name="Text Placeholder 10">
            <a:extLst>
              <a:ext uri="{FF2B5EF4-FFF2-40B4-BE49-F238E27FC236}">
                <a16:creationId xmlns:a16="http://schemas.microsoft.com/office/drawing/2014/main" id="{B3C5A73C-51DD-4781-943C-235704BBF6B5}"/>
              </a:ext>
            </a:extLst>
          </p:cNvPr>
          <p:cNvSpPr>
            <a:spLocks noGrp="1"/>
          </p:cNvSpPr>
          <p:nvPr>
            <p:ph type="body" sz="quarter" idx="26" hasCustomPrompt="1"/>
          </p:nvPr>
        </p:nvSpPr>
        <p:spPr>
          <a:xfrm>
            <a:off x="510458" y="5156838"/>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78" name="Text Placeholder 10">
            <a:extLst>
              <a:ext uri="{FF2B5EF4-FFF2-40B4-BE49-F238E27FC236}">
                <a16:creationId xmlns:a16="http://schemas.microsoft.com/office/drawing/2014/main" id="{AD95FB24-5DA0-4000-B023-A00C32D53F08}"/>
              </a:ext>
            </a:extLst>
          </p:cNvPr>
          <p:cNvSpPr>
            <a:spLocks noGrp="1"/>
          </p:cNvSpPr>
          <p:nvPr>
            <p:ph type="body" sz="quarter" idx="31" hasCustomPrompt="1"/>
          </p:nvPr>
        </p:nvSpPr>
        <p:spPr>
          <a:xfrm>
            <a:off x="3432032"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77" name="Text Placeholder 10">
            <a:extLst>
              <a:ext uri="{FF2B5EF4-FFF2-40B4-BE49-F238E27FC236}">
                <a16:creationId xmlns:a16="http://schemas.microsoft.com/office/drawing/2014/main" id="{7455F56A-A263-4D13-A484-2D15CD61D0FC}"/>
              </a:ext>
            </a:extLst>
          </p:cNvPr>
          <p:cNvSpPr>
            <a:spLocks noGrp="1"/>
          </p:cNvSpPr>
          <p:nvPr>
            <p:ph type="body" sz="quarter" idx="30" hasCustomPrompt="1"/>
          </p:nvPr>
        </p:nvSpPr>
        <p:spPr>
          <a:xfrm>
            <a:off x="3432032" y="5156837"/>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80" name="Text Placeholder 10">
            <a:extLst>
              <a:ext uri="{FF2B5EF4-FFF2-40B4-BE49-F238E27FC236}">
                <a16:creationId xmlns:a16="http://schemas.microsoft.com/office/drawing/2014/main" id="{6C6ABB33-3D98-4D76-B96F-65F574936223}"/>
              </a:ext>
            </a:extLst>
          </p:cNvPr>
          <p:cNvSpPr>
            <a:spLocks noGrp="1"/>
          </p:cNvSpPr>
          <p:nvPr>
            <p:ph type="body" sz="quarter" idx="33" hasCustomPrompt="1"/>
          </p:nvPr>
        </p:nvSpPr>
        <p:spPr>
          <a:xfrm>
            <a:off x="6391270"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79" name="Text Placeholder 10">
            <a:extLst>
              <a:ext uri="{FF2B5EF4-FFF2-40B4-BE49-F238E27FC236}">
                <a16:creationId xmlns:a16="http://schemas.microsoft.com/office/drawing/2014/main" id="{8EA8275A-A17A-42ED-9DDC-5F06000BFBEF}"/>
              </a:ext>
            </a:extLst>
          </p:cNvPr>
          <p:cNvSpPr>
            <a:spLocks noGrp="1"/>
          </p:cNvSpPr>
          <p:nvPr>
            <p:ph type="body" sz="quarter" idx="32" hasCustomPrompt="1"/>
          </p:nvPr>
        </p:nvSpPr>
        <p:spPr>
          <a:xfrm>
            <a:off x="6391270" y="5157592"/>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82" name="Text Placeholder 10">
            <a:extLst>
              <a:ext uri="{FF2B5EF4-FFF2-40B4-BE49-F238E27FC236}">
                <a16:creationId xmlns:a16="http://schemas.microsoft.com/office/drawing/2014/main" id="{4AEA6122-22B2-49EC-8451-E43D40F3236D}"/>
              </a:ext>
            </a:extLst>
          </p:cNvPr>
          <p:cNvSpPr>
            <a:spLocks noGrp="1"/>
          </p:cNvSpPr>
          <p:nvPr>
            <p:ph type="body" sz="quarter" idx="35" hasCustomPrompt="1"/>
          </p:nvPr>
        </p:nvSpPr>
        <p:spPr>
          <a:xfrm>
            <a:off x="9294487"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81" name="Text Placeholder 10">
            <a:extLst>
              <a:ext uri="{FF2B5EF4-FFF2-40B4-BE49-F238E27FC236}">
                <a16:creationId xmlns:a16="http://schemas.microsoft.com/office/drawing/2014/main" id="{103D7EA4-00E4-43FA-8129-1CBE0C1291A0}"/>
              </a:ext>
            </a:extLst>
          </p:cNvPr>
          <p:cNvSpPr>
            <a:spLocks noGrp="1"/>
          </p:cNvSpPr>
          <p:nvPr>
            <p:ph type="body" sz="quarter" idx="34" hasCustomPrompt="1"/>
          </p:nvPr>
        </p:nvSpPr>
        <p:spPr>
          <a:xfrm>
            <a:off x="9294487" y="5166170"/>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68" name="Date Placeholder 2">
            <a:extLst>
              <a:ext uri="{FF2B5EF4-FFF2-40B4-BE49-F238E27FC236}">
                <a16:creationId xmlns:a16="http://schemas.microsoft.com/office/drawing/2014/main" id="{811592B2-2D21-495C-8C11-680EC81556F4}"/>
              </a:ext>
            </a:extLst>
          </p:cNvPr>
          <p:cNvSpPr>
            <a:spLocks noGrp="1"/>
          </p:cNvSpPr>
          <p:nvPr>
            <p:ph type="dt" sz="half" idx="10"/>
          </p:nvPr>
        </p:nvSpPr>
        <p:spPr>
          <a:xfrm>
            <a:off x="838200" y="6356350"/>
            <a:ext cx="2743200" cy="365125"/>
          </a:xfrm>
          <a:prstGeom prst="rect">
            <a:avLst/>
          </a:prstGeom>
        </p:spPr>
        <p:txBody>
          <a:bodyPr/>
          <a:lstStyle/>
          <a:p>
            <a:r>
              <a:rPr lang="en-US"/>
              <a:t>20XX</a:t>
            </a:r>
            <a:endParaRPr lang="en-US" dirty="0"/>
          </a:p>
        </p:txBody>
      </p:sp>
      <p:sp>
        <p:nvSpPr>
          <p:cNvPr id="4" name="Footer Placeholder 3">
            <a:extLst>
              <a:ext uri="{FF2B5EF4-FFF2-40B4-BE49-F238E27FC236}">
                <a16:creationId xmlns:a16="http://schemas.microsoft.com/office/drawing/2014/main" id="{BEFB73D1-17D7-400F-B750-F5EA2675DD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DE30E81D-C76E-4DB7-9722-4BE8D7CF33E8}"/>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29401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dirty="0"/>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dirty="0"/>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endParaRPr lang="en-US" dirty="0"/>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691211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7C99-0702-4DEF-A72F-2451B3DC6D0C}"/>
              </a:ext>
            </a:extLst>
          </p:cNvPr>
          <p:cNvSpPr>
            <a:spLocks noGrp="1"/>
          </p:cNvSpPr>
          <p:nvPr>
            <p:ph type="title" hasCustomPrompt="1"/>
          </p:nvPr>
        </p:nvSpPr>
        <p:spPr>
          <a:xfrm>
            <a:off x="1186544" y="-1"/>
            <a:ext cx="3944790" cy="1845127"/>
          </a:xfrm>
          <a:prstGeom prst="rect">
            <a:avLst/>
          </a:prstGeom>
        </p:spPr>
        <p:txBody>
          <a:bodyPr anchor="ctr"/>
          <a:lstStyle>
            <a:lvl1pPr algn="r">
              <a:defRPr sz="2400" cap="all" spc="100" baseline="0">
                <a:solidFill>
                  <a:schemeClr val="accent2"/>
                </a:solidFill>
              </a:defRPr>
            </a:lvl1pPr>
          </a:lstStyle>
          <a:p>
            <a:r>
              <a:rPr lang="en-US" dirty="0"/>
              <a:t>Click to add title</a:t>
            </a:r>
          </a:p>
        </p:txBody>
      </p:sp>
      <p:sp>
        <p:nvSpPr>
          <p:cNvPr id="6" name="Picture Placeholder 7">
            <a:extLst>
              <a:ext uri="{FF2B5EF4-FFF2-40B4-BE49-F238E27FC236}">
                <a16:creationId xmlns:a16="http://schemas.microsoft.com/office/drawing/2014/main" id="{74497024-D7D5-447C-8133-660B1F47A190}"/>
              </a:ext>
            </a:extLst>
          </p:cNvPr>
          <p:cNvSpPr>
            <a:spLocks noGrp="1"/>
          </p:cNvSpPr>
          <p:nvPr>
            <p:ph type="pic" sz="quarter" idx="13" hasCustomPrompt="1"/>
          </p:nvPr>
        </p:nvSpPr>
        <p:spPr>
          <a:xfrm>
            <a:off x="0" y="1845128"/>
            <a:ext cx="12192000" cy="5012871"/>
          </a:xfrm>
          <a:prstGeom prst="rect">
            <a:avLst/>
          </a:prstGeom>
        </p:spPr>
        <p:txBody>
          <a:bodyPr/>
          <a:lstStyle>
            <a:lvl1pPr marL="0" indent="0" algn="l">
              <a:buNone/>
              <a:defRPr/>
            </a:lvl1pPr>
          </a:lstStyle>
          <a:p>
            <a:r>
              <a:rPr lang="en-US" dirty="0"/>
              <a:t>Click to add photo</a:t>
            </a:r>
          </a:p>
        </p:txBody>
      </p:sp>
      <p:sp>
        <p:nvSpPr>
          <p:cNvPr id="3" name="Date Placeholder 2">
            <a:extLst>
              <a:ext uri="{FF2B5EF4-FFF2-40B4-BE49-F238E27FC236}">
                <a16:creationId xmlns:a16="http://schemas.microsoft.com/office/drawing/2014/main" id="{AAE88F42-9013-4CBC-BF65-3FE1470550B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a:t>20XX</a:t>
            </a:r>
            <a:endParaRPr lang="en-US" dirty="0"/>
          </a:p>
        </p:txBody>
      </p:sp>
      <p:sp>
        <p:nvSpPr>
          <p:cNvPr id="8" name="Text Placeholder 10">
            <a:extLst>
              <a:ext uri="{FF2B5EF4-FFF2-40B4-BE49-F238E27FC236}">
                <a16:creationId xmlns:a16="http://schemas.microsoft.com/office/drawing/2014/main" id="{91F54EB4-06CA-459B-8F8C-86061BA6F1B2}"/>
              </a:ext>
            </a:extLst>
          </p:cNvPr>
          <p:cNvSpPr>
            <a:spLocks noGrp="1"/>
          </p:cNvSpPr>
          <p:nvPr>
            <p:ph type="body" sz="quarter" idx="16" hasCustomPrompt="1"/>
          </p:nvPr>
        </p:nvSpPr>
        <p:spPr>
          <a:xfrm>
            <a:off x="5627913" y="0"/>
            <a:ext cx="6564087" cy="3614737"/>
          </a:xfrm>
          <a:prstGeom prst="rect">
            <a:avLst/>
          </a:prstGeom>
          <a:solidFill>
            <a:schemeClr val="accent2">
              <a:alpha val="92000"/>
            </a:schemeClr>
          </a:solidFill>
        </p:spPr>
        <p:txBody>
          <a:bodyPr lIns="640080" tIns="731520" rIns="548640" anchor="t"/>
          <a:lstStyle>
            <a:lvl1pPr marL="0" indent="0" algn="l">
              <a:lnSpc>
                <a:spcPct val="125000"/>
              </a:lnSpc>
              <a:spcBef>
                <a:spcPts val="0"/>
              </a:spcBef>
              <a:buNone/>
              <a:defRPr sz="1600" cap="none" spc="100" baseline="0">
                <a:solidFill>
                  <a:schemeClr val="bg1"/>
                </a:solidFill>
                <a:latin typeface="+mn-lt"/>
              </a:defRPr>
            </a:lvl1pPr>
          </a:lstStyle>
          <a:p>
            <a:pPr lvl="0"/>
            <a:r>
              <a:rPr lang="en-US" dirty="0"/>
              <a:t>Click to add subtitle</a:t>
            </a:r>
          </a:p>
        </p:txBody>
      </p:sp>
      <p:sp>
        <p:nvSpPr>
          <p:cNvPr id="4" name="Footer Placeholder 3">
            <a:extLst>
              <a:ext uri="{FF2B5EF4-FFF2-40B4-BE49-F238E27FC236}">
                <a16:creationId xmlns:a16="http://schemas.microsoft.com/office/drawing/2014/main" id="{9322B1A3-ADD1-4AAF-A733-AF9AEAB499A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dirty="0"/>
              <a:t>Pitch deck</a:t>
            </a:r>
          </a:p>
        </p:txBody>
      </p:sp>
      <p:sp>
        <p:nvSpPr>
          <p:cNvPr id="5" name="Slide Number Placeholder 4">
            <a:extLst>
              <a:ext uri="{FF2B5EF4-FFF2-40B4-BE49-F238E27FC236}">
                <a16:creationId xmlns:a16="http://schemas.microsoft.com/office/drawing/2014/main" id="{68AE2F48-AB83-42F0-93C2-9F943F0B00C0}"/>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502069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5511344" y="0"/>
            <a:ext cx="6680656" cy="6858000"/>
          </a:xfrm>
          <a:prstGeom prst="rect">
            <a:avLst/>
          </a:prstGeom>
        </p:spPr>
        <p:txBody>
          <a:bodyPr/>
          <a:lstStyle>
            <a:lvl1pPr marL="0" indent="0" algn="ctr">
              <a:buNone/>
              <a:defRPr/>
            </a:lvl1pPr>
          </a:lstStyle>
          <a:p>
            <a:r>
              <a:rPr lang="en-US" dirty="0"/>
              <a:t>Click to add photo</a:t>
            </a:r>
          </a:p>
        </p:txBody>
      </p:sp>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4"/>
            <a:ext cx="5511344"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1486566" y="3035081"/>
            <a:ext cx="2341256" cy="640698"/>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dirty="0"/>
              <a:t>Add title</a:t>
            </a:r>
          </a:p>
        </p:txBody>
      </p:sp>
      <p:sp>
        <p:nvSpPr>
          <p:cNvPr id="7" name="Text Placeholder 10">
            <a:extLst>
              <a:ext uri="{FF2B5EF4-FFF2-40B4-BE49-F238E27FC236}">
                <a16:creationId xmlns:a16="http://schemas.microsoft.com/office/drawing/2014/main" id="{F20D097E-45D7-422E-A8D1-635C7DE9A997}"/>
              </a:ext>
            </a:extLst>
          </p:cNvPr>
          <p:cNvSpPr>
            <a:spLocks noGrp="1"/>
          </p:cNvSpPr>
          <p:nvPr>
            <p:ph type="body" sz="quarter" idx="14" hasCustomPrompt="1"/>
          </p:nvPr>
        </p:nvSpPr>
        <p:spPr>
          <a:xfrm>
            <a:off x="1704805" y="3959761"/>
            <a:ext cx="2879477" cy="1790164"/>
          </a:xfrm>
          <a:prstGeom prst="rect">
            <a:avLst/>
          </a:prstGeom>
        </p:spPr>
        <p:txBody>
          <a:bodyPr anchor="t"/>
          <a:lstStyle>
            <a:lvl1pPr marL="0" indent="0" algn="l">
              <a:lnSpc>
                <a:spcPct val="80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a:t>20XX</a:t>
            </a:r>
            <a:endParaRPr lang="en-US" dirty="0"/>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71333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3FCFFF-5934-4C8D-A4B0-6B19C662D8BA}"/>
              </a:ext>
              <a:ext uri="{C183D7F6-B498-43B3-948B-1728B52AA6E4}">
                <adec:decorative xmlns:adec="http://schemas.microsoft.com/office/drawing/2017/decorative" val="1"/>
              </a:ext>
            </a:extLst>
          </p:cNvPr>
          <p:cNvSpPr/>
          <p:nvPr userDrawn="1"/>
        </p:nvSpPr>
        <p:spPr>
          <a:xfrm>
            <a:off x="0" y="-13651"/>
            <a:ext cx="3701436"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914441" y="1332239"/>
            <a:ext cx="1871580"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12" name="Text Placeholder 10">
            <a:extLst>
              <a:ext uri="{FF2B5EF4-FFF2-40B4-BE49-F238E27FC236}">
                <a16:creationId xmlns:a16="http://schemas.microsoft.com/office/drawing/2014/main" id="{97404DC9-3FBE-41B9-946D-9A0D878C2887}"/>
              </a:ext>
            </a:extLst>
          </p:cNvPr>
          <p:cNvSpPr>
            <a:spLocks noGrp="1"/>
          </p:cNvSpPr>
          <p:nvPr>
            <p:ph type="body" sz="quarter" idx="16" hasCustomPrompt="1"/>
          </p:nvPr>
        </p:nvSpPr>
        <p:spPr>
          <a:xfrm>
            <a:off x="4231042"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8" name="Text Placeholder 10">
            <a:extLst>
              <a:ext uri="{FF2B5EF4-FFF2-40B4-BE49-F238E27FC236}">
                <a16:creationId xmlns:a16="http://schemas.microsoft.com/office/drawing/2014/main" id="{88BB7876-0125-4084-804C-A842C8558604}"/>
              </a:ext>
            </a:extLst>
          </p:cNvPr>
          <p:cNvSpPr>
            <a:spLocks noGrp="1"/>
          </p:cNvSpPr>
          <p:nvPr>
            <p:ph type="body" sz="quarter" idx="12" hasCustomPrompt="1"/>
          </p:nvPr>
        </p:nvSpPr>
        <p:spPr>
          <a:xfrm>
            <a:off x="4231042"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3" name="Text Placeholder 10">
            <a:extLst>
              <a:ext uri="{FF2B5EF4-FFF2-40B4-BE49-F238E27FC236}">
                <a16:creationId xmlns:a16="http://schemas.microsoft.com/office/drawing/2014/main" id="{8645735C-4621-4667-AB52-0391CFBB6B52}"/>
              </a:ext>
            </a:extLst>
          </p:cNvPr>
          <p:cNvSpPr>
            <a:spLocks noGrp="1"/>
          </p:cNvSpPr>
          <p:nvPr>
            <p:ph type="body" sz="quarter" idx="17" hasCustomPrompt="1"/>
          </p:nvPr>
        </p:nvSpPr>
        <p:spPr>
          <a:xfrm>
            <a:off x="8203339"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9" name="Text Placeholder 10">
            <a:extLst>
              <a:ext uri="{FF2B5EF4-FFF2-40B4-BE49-F238E27FC236}">
                <a16:creationId xmlns:a16="http://schemas.microsoft.com/office/drawing/2014/main" id="{488BB2B1-07E3-42A2-B3BE-7FC7D7AE158E}"/>
              </a:ext>
            </a:extLst>
          </p:cNvPr>
          <p:cNvSpPr>
            <a:spLocks noGrp="1"/>
          </p:cNvSpPr>
          <p:nvPr>
            <p:ph type="body" sz="quarter" idx="13" hasCustomPrompt="1"/>
          </p:nvPr>
        </p:nvSpPr>
        <p:spPr>
          <a:xfrm>
            <a:off x="8203339"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02C103C8-E422-4DEB-9077-DC11E0080569}"/>
              </a:ext>
            </a:extLst>
          </p:cNvPr>
          <p:cNvSpPr>
            <a:spLocks noGrp="1"/>
          </p:cNvSpPr>
          <p:nvPr>
            <p:ph type="body" sz="quarter" idx="19" hasCustomPrompt="1"/>
          </p:nvPr>
        </p:nvSpPr>
        <p:spPr>
          <a:xfrm>
            <a:off x="4231042"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3" name="Text Placeholder 10">
            <a:extLst>
              <a:ext uri="{FF2B5EF4-FFF2-40B4-BE49-F238E27FC236}">
                <a16:creationId xmlns:a16="http://schemas.microsoft.com/office/drawing/2014/main" id="{FA80948A-8FCC-4BE4-A5F7-20802B176305}"/>
              </a:ext>
            </a:extLst>
          </p:cNvPr>
          <p:cNvSpPr>
            <a:spLocks noGrp="1"/>
          </p:cNvSpPr>
          <p:nvPr>
            <p:ph type="body" sz="quarter" idx="23" hasCustomPrompt="1"/>
          </p:nvPr>
        </p:nvSpPr>
        <p:spPr>
          <a:xfrm>
            <a:off x="4231042"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0" name="Text Placeholder 10">
            <a:extLst>
              <a:ext uri="{FF2B5EF4-FFF2-40B4-BE49-F238E27FC236}">
                <a16:creationId xmlns:a16="http://schemas.microsoft.com/office/drawing/2014/main" id="{4744F88B-3CB7-4A2B-B718-EEB4E061A79F}"/>
              </a:ext>
            </a:extLst>
          </p:cNvPr>
          <p:cNvSpPr>
            <a:spLocks noGrp="1"/>
          </p:cNvSpPr>
          <p:nvPr>
            <p:ph type="body" sz="quarter" idx="21" hasCustomPrompt="1"/>
          </p:nvPr>
        </p:nvSpPr>
        <p:spPr>
          <a:xfrm>
            <a:off x="8203339"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2" name="Text Placeholder 10">
            <a:extLst>
              <a:ext uri="{FF2B5EF4-FFF2-40B4-BE49-F238E27FC236}">
                <a16:creationId xmlns:a16="http://schemas.microsoft.com/office/drawing/2014/main" id="{7343EDF6-C2D8-47E1-856B-6329A7CE07E4}"/>
              </a:ext>
            </a:extLst>
          </p:cNvPr>
          <p:cNvSpPr>
            <a:spLocks noGrp="1"/>
          </p:cNvSpPr>
          <p:nvPr>
            <p:ph type="body" sz="quarter" idx="22" hasCustomPrompt="1"/>
          </p:nvPr>
        </p:nvSpPr>
        <p:spPr>
          <a:xfrm>
            <a:off x="8203339"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4" name="Text Placeholder 10">
            <a:extLst>
              <a:ext uri="{FF2B5EF4-FFF2-40B4-BE49-F238E27FC236}">
                <a16:creationId xmlns:a16="http://schemas.microsoft.com/office/drawing/2014/main" id="{AC6352A5-5003-4E32-B8FF-A84B4A4AC3AA}"/>
              </a:ext>
            </a:extLst>
          </p:cNvPr>
          <p:cNvSpPr>
            <a:spLocks noGrp="1"/>
          </p:cNvSpPr>
          <p:nvPr>
            <p:ph type="body" sz="quarter" idx="18" hasCustomPrompt="1"/>
          </p:nvPr>
        </p:nvSpPr>
        <p:spPr>
          <a:xfrm>
            <a:off x="4231042" y="4147932"/>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4" name="Text Placeholder 10">
            <a:extLst>
              <a:ext uri="{FF2B5EF4-FFF2-40B4-BE49-F238E27FC236}">
                <a16:creationId xmlns:a16="http://schemas.microsoft.com/office/drawing/2014/main" id="{CC2603EF-30BF-4C6C-BA93-E99C72480916}"/>
              </a:ext>
            </a:extLst>
          </p:cNvPr>
          <p:cNvSpPr>
            <a:spLocks noGrp="1"/>
          </p:cNvSpPr>
          <p:nvPr>
            <p:ph type="body" sz="quarter" idx="24" hasCustomPrompt="1"/>
          </p:nvPr>
        </p:nvSpPr>
        <p:spPr>
          <a:xfrm>
            <a:off x="4231042" y="4529933"/>
            <a:ext cx="3433138" cy="1450988"/>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6" name="Date Placeholder 3">
            <a:extLst>
              <a:ext uri="{FF2B5EF4-FFF2-40B4-BE49-F238E27FC236}">
                <a16:creationId xmlns:a16="http://schemas.microsoft.com/office/drawing/2014/main"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endParaRPr lang="en-US" dirty="0"/>
          </a:p>
        </p:txBody>
      </p:sp>
      <p:sp>
        <p:nvSpPr>
          <p:cNvPr id="17" name="Footer Placeholder 4">
            <a:extLst>
              <a:ext uri="{FF2B5EF4-FFF2-40B4-BE49-F238E27FC236}">
                <a16:creationId xmlns:a16="http://schemas.microsoft.com/office/drawing/2014/main"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476491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5134980" y="848536"/>
            <a:ext cx="1929607"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9" name="Picture Placeholder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1" y="0"/>
            <a:ext cx="4495801" cy="6858000"/>
          </a:xfrm>
          <a:prstGeom prst="rect">
            <a:avLst/>
          </a:prstGeom>
        </p:spPr>
        <p:txBody>
          <a:bodyPr/>
          <a:lstStyle>
            <a:lvl1pPr marL="0" indent="0" algn="ctr">
              <a:buNone/>
              <a:defRPr/>
            </a:lvl1pPr>
          </a:lstStyle>
          <a:p>
            <a:r>
              <a:rPr lang="en-US" dirty="0"/>
              <a:t>Click to add photo</a:t>
            </a:r>
          </a:p>
        </p:txBody>
      </p:sp>
      <p:sp>
        <p:nvSpPr>
          <p:cNvPr id="15" name="Text Placeholder 10">
            <a:extLst>
              <a:ext uri="{FF2B5EF4-FFF2-40B4-BE49-F238E27FC236}">
                <a16:creationId xmlns:a16="http://schemas.microsoft.com/office/drawing/2014/main" id="{D8BD2DF2-5753-43B2-82AD-30DBE8004DEB}"/>
              </a:ext>
            </a:extLst>
          </p:cNvPr>
          <p:cNvSpPr>
            <a:spLocks noGrp="1"/>
          </p:cNvSpPr>
          <p:nvPr>
            <p:ph type="body" sz="quarter" idx="16" hasCustomPrompt="1"/>
          </p:nvPr>
        </p:nvSpPr>
        <p:spPr>
          <a:xfrm>
            <a:off x="5024359" y="2046233"/>
            <a:ext cx="3126583"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3A5FD5DB-8694-4BD8-819A-7AD23AAAEF4D}"/>
              </a:ext>
            </a:extLst>
          </p:cNvPr>
          <p:cNvSpPr>
            <a:spLocks noGrp="1"/>
          </p:cNvSpPr>
          <p:nvPr>
            <p:ph type="body" sz="quarter" idx="12" hasCustomPrompt="1"/>
          </p:nvPr>
        </p:nvSpPr>
        <p:spPr>
          <a:xfrm>
            <a:off x="5024359" y="2425736"/>
            <a:ext cx="3126583"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7" name="Text Placeholder 10">
            <a:extLst>
              <a:ext uri="{FF2B5EF4-FFF2-40B4-BE49-F238E27FC236}">
                <a16:creationId xmlns:a16="http://schemas.microsoft.com/office/drawing/2014/main" id="{1F5129C3-CFB0-408F-BE5C-AC32F5C68F13}"/>
              </a:ext>
            </a:extLst>
          </p:cNvPr>
          <p:cNvSpPr>
            <a:spLocks noGrp="1"/>
          </p:cNvSpPr>
          <p:nvPr>
            <p:ph type="body" sz="quarter" idx="17" hasCustomPrompt="1"/>
          </p:nvPr>
        </p:nvSpPr>
        <p:spPr>
          <a:xfrm>
            <a:off x="8526986" y="2046233"/>
            <a:ext cx="3281556"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2" name="Text Placeholder 10">
            <a:extLst>
              <a:ext uri="{FF2B5EF4-FFF2-40B4-BE49-F238E27FC236}">
                <a16:creationId xmlns:a16="http://schemas.microsoft.com/office/drawing/2014/main" id="{3344438D-488B-4739-95B6-56F81A25FACC}"/>
              </a:ext>
            </a:extLst>
          </p:cNvPr>
          <p:cNvSpPr>
            <a:spLocks noGrp="1"/>
          </p:cNvSpPr>
          <p:nvPr>
            <p:ph type="body" sz="quarter" idx="13" hasCustomPrompt="1"/>
          </p:nvPr>
        </p:nvSpPr>
        <p:spPr>
          <a:xfrm>
            <a:off x="8526986" y="2425736"/>
            <a:ext cx="3281556"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8" name="Text Placeholder 10">
            <a:extLst>
              <a:ext uri="{FF2B5EF4-FFF2-40B4-BE49-F238E27FC236}">
                <a16:creationId xmlns:a16="http://schemas.microsoft.com/office/drawing/2014/main" id="{A6F801D1-185D-4C5B-9855-3AD0372C33D8}"/>
              </a:ext>
            </a:extLst>
          </p:cNvPr>
          <p:cNvSpPr>
            <a:spLocks noGrp="1"/>
          </p:cNvSpPr>
          <p:nvPr>
            <p:ph type="body" sz="quarter" idx="18" hasCustomPrompt="1"/>
          </p:nvPr>
        </p:nvSpPr>
        <p:spPr>
          <a:xfrm>
            <a:off x="5024359" y="4180976"/>
            <a:ext cx="3126583"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3" name="Text Placeholder 10">
            <a:extLst>
              <a:ext uri="{FF2B5EF4-FFF2-40B4-BE49-F238E27FC236}">
                <a16:creationId xmlns:a16="http://schemas.microsoft.com/office/drawing/2014/main" id="{E46B3EF2-B93D-4E2D-8ECF-31A1DF927BE9}"/>
              </a:ext>
            </a:extLst>
          </p:cNvPr>
          <p:cNvSpPr>
            <a:spLocks noGrp="1"/>
          </p:cNvSpPr>
          <p:nvPr>
            <p:ph type="body" sz="quarter" idx="14" hasCustomPrompt="1"/>
          </p:nvPr>
        </p:nvSpPr>
        <p:spPr>
          <a:xfrm>
            <a:off x="5024359" y="4562976"/>
            <a:ext cx="3126583"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9" name="Text Placeholder 10">
            <a:extLst>
              <a:ext uri="{FF2B5EF4-FFF2-40B4-BE49-F238E27FC236}">
                <a16:creationId xmlns:a16="http://schemas.microsoft.com/office/drawing/2014/main" id="{35A8C3BD-2930-45A1-B3E0-EC8FA92B65F8}"/>
              </a:ext>
            </a:extLst>
          </p:cNvPr>
          <p:cNvSpPr>
            <a:spLocks noGrp="1"/>
          </p:cNvSpPr>
          <p:nvPr>
            <p:ph type="body" sz="quarter" idx="19" hasCustomPrompt="1"/>
          </p:nvPr>
        </p:nvSpPr>
        <p:spPr>
          <a:xfrm>
            <a:off x="8526986" y="4180976"/>
            <a:ext cx="3281556"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E7A5E528-A349-45DA-A841-E092311D8F76}"/>
              </a:ext>
            </a:extLst>
          </p:cNvPr>
          <p:cNvSpPr>
            <a:spLocks noGrp="1"/>
          </p:cNvSpPr>
          <p:nvPr>
            <p:ph type="body" sz="quarter" idx="15" hasCustomPrompt="1"/>
          </p:nvPr>
        </p:nvSpPr>
        <p:spPr>
          <a:xfrm>
            <a:off x="8526986" y="4562976"/>
            <a:ext cx="3281556"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endParaRPr lang="en-US" dirty="0"/>
          </a:p>
        </p:txBody>
      </p:sp>
      <p:sp>
        <p:nvSpPr>
          <p:cNvPr id="31" name="Footer Placeholder 4">
            <a:extLst>
              <a:ext uri="{FF2B5EF4-FFF2-40B4-BE49-F238E27FC236}">
                <a16:creationId xmlns:a16="http://schemas.microsoft.com/office/drawing/2014/main" id="{3AEF9F4B-0EB4-4C9F-9159-80E393F3A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031209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B5AB06-9792-445C-9B3C-103D5EBCE6D9}"/>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AEFB40-063A-41A7-9581-865BBE62C3C5}"/>
              </a:ext>
            </a:extLst>
          </p:cNvPr>
          <p:cNvSpPr>
            <a:spLocks noGrp="1"/>
          </p:cNvSpPr>
          <p:nvPr>
            <p:ph type="title" hasCustomPrompt="1"/>
          </p:nvPr>
        </p:nvSpPr>
        <p:spPr>
          <a:xfrm>
            <a:off x="838200" y="597992"/>
            <a:ext cx="10515600" cy="994835"/>
          </a:xfrm>
          <a:prstGeom prst="rect">
            <a:avLst/>
          </a:prstGeom>
        </p:spPr>
        <p:txBody>
          <a:bodyPr anchor="ctr"/>
          <a:lstStyle>
            <a:lvl1pPr algn="ctr">
              <a:defRPr sz="2400" cap="all" spc="100" baseline="0">
                <a:solidFill>
                  <a:schemeClr val="tx2">
                    <a:lumMod val="75000"/>
                  </a:schemeClr>
                </a:solidFill>
              </a:defRPr>
            </a:lvl1pPr>
          </a:lstStyle>
          <a:p>
            <a:r>
              <a:rPr lang="en-US" dirty="0"/>
              <a:t>Click to add title</a:t>
            </a:r>
          </a:p>
        </p:txBody>
      </p:sp>
      <p:sp>
        <p:nvSpPr>
          <p:cNvPr id="5" name="Picture Placeholder 4">
            <a:extLst>
              <a:ext uri="{FF2B5EF4-FFF2-40B4-BE49-F238E27FC236}">
                <a16:creationId xmlns:a16="http://schemas.microsoft.com/office/drawing/2014/main" id="{4C3BAD53-6B4A-490D-BE06-B5A0B068755B}"/>
              </a:ext>
            </a:extLst>
          </p:cNvPr>
          <p:cNvSpPr>
            <a:spLocks noGrp="1"/>
          </p:cNvSpPr>
          <p:nvPr>
            <p:ph type="pic" sz="quarter" idx="23"/>
          </p:nvPr>
        </p:nvSpPr>
        <p:spPr>
          <a:xfrm>
            <a:off x="1632608" y="2982740"/>
            <a:ext cx="603504" cy="603504"/>
          </a:xfrm>
          <a:prstGeom prst="rect">
            <a:avLst/>
          </a:prstGeom>
        </p:spPr>
        <p:txBody>
          <a:bodyPr/>
          <a:lstStyle>
            <a:lvl1pPr marL="0" indent="0" algn="ctr">
              <a:buNone/>
              <a:defRPr sz="1100"/>
            </a:lvl1pPr>
          </a:lstStyle>
          <a:p>
            <a:r>
              <a:rPr lang="en-US"/>
              <a:t>Click icon to add picture</a:t>
            </a:r>
            <a:endParaRPr lang="en-US" dirty="0"/>
          </a:p>
        </p:txBody>
      </p:sp>
      <p:sp>
        <p:nvSpPr>
          <p:cNvPr id="22" name="Picture Placeholder 4">
            <a:extLst>
              <a:ext uri="{FF2B5EF4-FFF2-40B4-BE49-F238E27FC236}">
                <a16:creationId xmlns:a16="http://schemas.microsoft.com/office/drawing/2014/main" id="{30E1FC4A-DE44-4B85-856E-E2480DF55A80}"/>
              </a:ext>
            </a:extLst>
          </p:cNvPr>
          <p:cNvSpPr>
            <a:spLocks noGrp="1"/>
          </p:cNvSpPr>
          <p:nvPr>
            <p:ph type="pic" sz="quarter" idx="24"/>
          </p:nvPr>
        </p:nvSpPr>
        <p:spPr>
          <a:xfrm>
            <a:off x="4388240" y="2981421"/>
            <a:ext cx="603504" cy="594360"/>
          </a:xfrm>
          <a:prstGeom prst="rect">
            <a:avLst/>
          </a:prstGeom>
        </p:spPr>
        <p:txBody>
          <a:bodyPr/>
          <a:lstStyle>
            <a:lvl1pPr marL="0" indent="0" algn="ctr">
              <a:buNone/>
              <a:defRPr sz="1100"/>
            </a:lvl1pPr>
          </a:lstStyle>
          <a:p>
            <a:r>
              <a:rPr lang="en-US"/>
              <a:t>Click icon to add picture</a:t>
            </a:r>
            <a:endParaRPr lang="en-US" dirty="0"/>
          </a:p>
        </p:txBody>
      </p:sp>
      <p:sp>
        <p:nvSpPr>
          <p:cNvPr id="23" name="Picture Placeholder 4">
            <a:extLst>
              <a:ext uri="{FF2B5EF4-FFF2-40B4-BE49-F238E27FC236}">
                <a16:creationId xmlns:a16="http://schemas.microsoft.com/office/drawing/2014/main" id="{02E70B7A-F000-4D8D-9BDF-E10FF6B38374}"/>
              </a:ext>
            </a:extLst>
          </p:cNvPr>
          <p:cNvSpPr>
            <a:spLocks noGrp="1"/>
          </p:cNvSpPr>
          <p:nvPr>
            <p:ph type="pic" sz="quarter" idx="25"/>
          </p:nvPr>
        </p:nvSpPr>
        <p:spPr>
          <a:xfrm>
            <a:off x="7182902" y="2983163"/>
            <a:ext cx="603504" cy="603504"/>
          </a:xfrm>
          <a:prstGeom prst="rect">
            <a:avLst/>
          </a:prstGeom>
        </p:spPr>
        <p:txBody>
          <a:bodyPr/>
          <a:lstStyle>
            <a:lvl1pPr marL="0" indent="0" algn="ctr">
              <a:buNone/>
              <a:defRPr sz="1100"/>
            </a:lvl1pPr>
          </a:lstStyle>
          <a:p>
            <a:r>
              <a:rPr lang="en-US"/>
              <a:t>Click icon to add picture</a:t>
            </a:r>
            <a:endParaRPr lang="en-US" dirty="0"/>
          </a:p>
        </p:txBody>
      </p:sp>
      <p:sp>
        <p:nvSpPr>
          <p:cNvPr id="24" name="Picture Placeholder 4">
            <a:extLst>
              <a:ext uri="{FF2B5EF4-FFF2-40B4-BE49-F238E27FC236}">
                <a16:creationId xmlns:a16="http://schemas.microsoft.com/office/drawing/2014/main" id="{1CED61F8-3F2F-4611-8E56-88AAF763257E}"/>
              </a:ext>
            </a:extLst>
          </p:cNvPr>
          <p:cNvSpPr>
            <a:spLocks noGrp="1"/>
          </p:cNvSpPr>
          <p:nvPr>
            <p:ph type="pic" sz="quarter" idx="26"/>
          </p:nvPr>
        </p:nvSpPr>
        <p:spPr>
          <a:xfrm>
            <a:off x="9927648" y="3001928"/>
            <a:ext cx="594360" cy="594360"/>
          </a:xfrm>
          <a:prstGeom prst="rect">
            <a:avLst/>
          </a:prstGeom>
        </p:spPr>
        <p:txBody>
          <a:bodyPr/>
          <a:lstStyle>
            <a:lvl1pPr marL="0" indent="0" algn="ctr">
              <a:buNone/>
              <a:defRPr sz="1100"/>
            </a:lvl1pPr>
          </a:lstStyle>
          <a:p>
            <a:r>
              <a:rPr lang="en-US"/>
              <a:t>Click icon to add picture</a:t>
            </a:r>
            <a:endParaRPr lang="en-US" dirty="0"/>
          </a:p>
        </p:txBody>
      </p:sp>
      <p:sp>
        <p:nvSpPr>
          <p:cNvPr id="30" name="Text Placeholder 10">
            <a:extLst>
              <a:ext uri="{FF2B5EF4-FFF2-40B4-BE49-F238E27FC236}">
                <a16:creationId xmlns:a16="http://schemas.microsoft.com/office/drawing/2014/main" id="{B7058D0A-FADA-4AE8-99E1-90B4E5D358AC}"/>
              </a:ext>
            </a:extLst>
          </p:cNvPr>
          <p:cNvSpPr>
            <a:spLocks noGrp="1"/>
          </p:cNvSpPr>
          <p:nvPr>
            <p:ph type="body" sz="quarter" idx="16" hasCustomPrompt="1"/>
          </p:nvPr>
        </p:nvSpPr>
        <p:spPr>
          <a:xfrm>
            <a:off x="7408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28" name="Text Placeholder 10">
            <a:extLst>
              <a:ext uri="{FF2B5EF4-FFF2-40B4-BE49-F238E27FC236}">
                <a16:creationId xmlns:a16="http://schemas.microsoft.com/office/drawing/2014/main" id="{3B7B90F8-2155-4E8A-BCE9-7780EE14ED2C}"/>
              </a:ext>
            </a:extLst>
          </p:cNvPr>
          <p:cNvSpPr>
            <a:spLocks noGrp="1"/>
          </p:cNvSpPr>
          <p:nvPr>
            <p:ph type="body" sz="quarter" idx="12" hasCustomPrompt="1"/>
          </p:nvPr>
        </p:nvSpPr>
        <p:spPr>
          <a:xfrm>
            <a:off x="7408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4" name="Text Placeholder 10">
            <a:extLst>
              <a:ext uri="{FF2B5EF4-FFF2-40B4-BE49-F238E27FC236}">
                <a16:creationId xmlns:a16="http://schemas.microsoft.com/office/drawing/2014/main" id="{9C0C6E63-A45B-409B-824C-FAA0CC56EC89}"/>
              </a:ext>
            </a:extLst>
          </p:cNvPr>
          <p:cNvSpPr>
            <a:spLocks noGrp="1"/>
          </p:cNvSpPr>
          <p:nvPr>
            <p:ph type="body" sz="quarter" idx="18" hasCustomPrompt="1"/>
          </p:nvPr>
        </p:nvSpPr>
        <p:spPr>
          <a:xfrm>
            <a:off x="35085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3" name="Text Placeholder 10">
            <a:extLst>
              <a:ext uri="{FF2B5EF4-FFF2-40B4-BE49-F238E27FC236}">
                <a16:creationId xmlns:a16="http://schemas.microsoft.com/office/drawing/2014/main" id="{B910C319-3589-469F-9A8A-173CB714BA47}"/>
              </a:ext>
            </a:extLst>
          </p:cNvPr>
          <p:cNvSpPr>
            <a:spLocks noGrp="1"/>
          </p:cNvSpPr>
          <p:nvPr>
            <p:ph type="body" sz="quarter" idx="17" hasCustomPrompt="1"/>
          </p:nvPr>
        </p:nvSpPr>
        <p:spPr>
          <a:xfrm>
            <a:off x="35085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6" name="Text Placeholder 10">
            <a:extLst>
              <a:ext uri="{FF2B5EF4-FFF2-40B4-BE49-F238E27FC236}">
                <a16:creationId xmlns:a16="http://schemas.microsoft.com/office/drawing/2014/main" id="{D9802FCD-21E3-4F6F-B57C-02AEB618FE8B}"/>
              </a:ext>
            </a:extLst>
          </p:cNvPr>
          <p:cNvSpPr>
            <a:spLocks noGrp="1"/>
          </p:cNvSpPr>
          <p:nvPr>
            <p:ph type="body" sz="quarter" idx="20" hasCustomPrompt="1"/>
          </p:nvPr>
        </p:nvSpPr>
        <p:spPr>
          <a:xfrm>
            <a:off x="63034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5" name="Text Placeholder 10">
            <a:extLst>
              <a:ext uri="{FF2B5EF4-FFF2-40B4-BE49-F238E27FC236}">
                <a16:creationId xmlns:a16="http://schemas.microsoft.com/office/drawing/2014/main" id="{4AFEE648-F3AD-453E-895B-F43C7415C7BC}"/>
              </a:ext>
            </a:extLst>
          </p:cNvPr>
          <p:cNvSpPr>
            <a:spLocks noGrp="1"/>
          </p:cNvSpPr>
          <p:nvPr>
            <p:ph type="body" sz="quarter" idx="19" hasCustomPrompt="1"/>
          </p:nvPr>
        </p:nvSpPr>
        <p:spPr>
          <a:xfrm>
            <a:off x="63034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8" name="Text Placeholder 10">
            <a:extLst>
              <a:ext uri="{FF2B5EF4-FFF2-40B4-BE49-F238E27FC236}">
                <a16:creationId xmlns:a16="http://schemas.microsoft.com/office/drawing/2014/main" id="{AA760860-8E89-42DD-87FD-F9951F283727}"/>
              </a:ext>
            </a:extLst>
          </p:cNvPr>
          <p:cNvSpPr>
            <a:spLocks noGrp="1"/>
          </p:cNvSpPr>
          <p:nvPr>
            <p:ph type="body" sz="quarter" idx="22" hasCustomPrompt="1"/>
          </p:nvPr>
        </p:nvSpPr>
        <p:spPr>
          <a:xfrm>
            <a:off x="90711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7" name="Text Placeholder 10">
            <a:extLst>
              <a:ext uri="{FF2B5EF4-FFF2-40B4-BE49-F238E27FC236}">
                <a16:creationId xmlns:a16="http://schemas.microsoft.com/office/drawing/2014/main" id="{5FD2DFE0-D25E-4B72-A2B4-C40CF72D522E}"/>
              </a:ext>
            </a:extLst>
          </p:cNvPr>
          <p:cNvSpPr>
            <a:spLocks noGrp="1"/>
          </p:cNvSpPr>
          <p:nvPr>
            <p:ph type="body" sz="quarter" idx="21" hasCustomPrompt="1"/>
          </p:nvPr>
        </p:nvSpPr>
        <p:spPr>
          <a:xfrm>
            <a:off x="90711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0" name="Date Placeholder 3">
            <a:extLst>
              <a:ext uri="{FF2B5EF4-FFF2-40B4-BE49-F238E27FC236}">
                <a16:creationId xmlns:a16="http://schemas.microsoft.com/office/drawing/2014/main" id="{573EDDB2-8AC2-4A88-95EE-20082E77D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endParaRPr lang="en-US" dirty="0"/>
          </a:p>
        </p:txBody>
      </p:sp>
      <p:sp>
        <p:nvSpPr>
          <p:cNvPr id="41" name="Footer Placeholder 4">
            <a:extLst>
              <a:ext uri="{FF2B5EF4-FFF2-40B4-BE49-F238E27FC236}">
                <a16:creationId xmlns:a16="http://schemas.microsoft.com/office/drawing/2014/main" id="{325A34CF-B8DC-4A28-86BC-8D450E3D3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42" name="Slide Number Placeholder 5">
            <a:extLst>
              <a:ext uri="{FF2B5EF4-FFF2-40B4-BE49-F238E27FC236}">
                <a16:creationId xmlns:a16="http://schemas.microsoft.com/office/drawing/2014/main" id="{3F009426-0603-4EF7-8DE1-0CA50818F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147655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090415B-A73D-4D17-B5FA-F442D6C0EB27}"/>
              </a:ext>
            </a:extLst>
          </p:cNvPr>
          <p:cNvSpPr>
            <a:spLocks noGrp="1"/>
          </p:cNvSpPr>
          <p:nvPr>
            <p:ph type="pic" sz="quarter" idx="10" hasCustomPrompt="1"/>
          </p:nvPr>
        </p:nvSpPr>
        <p:spPr>
          <a:xfrm>
            <a:off x="0" y="0"/>
            <a:ext cx="12192000" cy="3429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AB9CB337-B3D4-443D-99C2-B7AE9EB5D243}"/>
              </a:ext>
            </a:extLst>
          </p:cNvPr>
          <p:cNvSpPr>
            <a:spLocks noGrp="1"/>
          </p:cNvSpPr>
          <p:nvPr>
            <p:ph type="title" hasCustomPrompt="1"/>
          </p:nvPr>
        </p:nvSpPr>
        <p:spPr>
          <a:xfrm>
            <a:off x="81279" y="-136525"/>
            <a:ext cx="4979773" cy="6858000"/>
          </a:xfrm>
          <a:prstGeom prst="rect">
            <a:avLst/>
          </a:prstGeom>
          <a:solidFill>
            <a:schemeClr val="accent2">
              <a:alpha val="92000"/>
            </a:schemeClr>
          </a:solidFill>
        </p:spPr>
        <p:txBody>
          <a:bodyPr tIns="3246120" anchor="ctr"/>
          <a:lstStyle>
            <a:lvl1pPr algn="ctr">
              <a:defRPr sz="2400" cap="all" spc="100" baseline="0">
                <a:solidFill>
                  <a:schemeClr val="bg1"/>
                </a:solidFill>
              </a:defRPr>
            </a:lvl1pPr>
          </a:lstStyle>
          <a:p>
            <a:r>
              <a:rPr lang="en-US" dirty="0"/>
              <a:t>Add title</a:t>
            </a:r>
          </a:p>
        </p:txBody>
      </p:sp>
      <p:sp>
        <p:nvSpPr>
          <p:cNvPr id="8" name="Date Placeholder 3">
            <a:extLst>
              <a:ext uri="{FF2B5EF4-FFF2-40B4-BE49-F238E27FC236}">
                <a16:creationId xmlns:a16="http://schemas.microsoft.com/office/drawing/2014/main" id="{C9AB6E92-BF31-4AA5-B407-78E1D7795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endParaRPr lang="en-US" dirty="0"/>
          </a:p>
        </p:txBody>
      </p:sp>
      <p:sp>
        <p:nvSpPr>
          <p:cNvPr id="9" name="Footer Placeholder 4">
            <a:extLst>
              <a:ext uri="{FF2B5EF4-FFF2-40B4-BE49-F238E27FC236}">
                <a16:creationId xmlns:a16="http://schemas.microsoft.com/office/drawing/2014/main" id="{3803124F-8B71-4805-8DBD-A3AB3ED434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99A9D64C-A9E2-4148-B514-933547C5B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
        <p:nvSpPr>
          <p:cNvPr id="15" name="Text Placeholder 10">
            <a:extLst>
              <a:ext uri="{FF2B5EF4-FFF2-40B4-BE49-F238E27FC236}">
                <a16:creationId xmlns:a16="http://schemas.microsoft.com/office/drawing/2014/main" id="{4218B468-C542-4326-86FA-43DF3A4F3DB9}"/>
              </a:ext>
            </a:extLst>
          </p:cNvPr>
          <p:cNvSpPr>
            <a:spLocks noGrp="1"/>
          </p:cNvSpPr>
          <p:nvPr>
            <p:ph type="body" sz="quarter" idx="16" hasCustomPrompt="1"/>
          </p:nvPr>
        </p:nvSpPr>
        <p:spPr>
          <a:xfrm>
            <a:off x="5743575" y="3972253"/>
            <a:ext cx="5859420" cy="1769419"/>
          </a:xfrm>
          <a:prstGeom prst="rect">
            <a:avLst/>
          </a:prstGeom>
        </p:spPr>
        <p:txBody>
          <a:bodyPr anchor="ctr"/>
          <a:lstStyle>
            <a:lvl1pPr marL="0" indent="0" algn="l">
              <a:lnSpc>
                <a:spcPct val="200000"/>
              </a:lnSpc>
              <a:spcBef>
                <a:spcPts val="0"/>
              </a:spcBef>
              <a:buNone/>
              <a:defRPr sz="1800" cap="none" spc="10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4170420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0" y="2375848"/>
            <a:ext cx="12192000" cy="4491182"/>
          </a:xfrm>
          <a:prstGeom prst="rect">
            <a:avLst/>
          </a:prstGeom>
          <a:solidFill>
            <a:schemeClr val="accent4">
              <a:lumMod val="50000"/>
              <a:alpha val="55000"/>
            </a:schemeClr>
          </a:solidFill>
        </p:spPr>
        <p:txBody>
          <a:bodyPr lIns="3657600" tIns="182880" rIns="3657600"/>
          <a:lstStyle>
            <a:lvl1pPr algn="ctr">
              <a:defRPr sz="6000" cap="all" spc="100" baseline="0">
                <a:solidFill>
                  <a:schemeClr val="accent5"/>
                </a:solidFill>
              </a:defRPr>
            </a:lvl1pPr>
          </a:lstStyle>
          <a:p>
            <a:r>
              <a:rPr lang="en-US" dirty="0"/>
              <a:t>Click to add title</a:t>
            </a:r>
          </a:p>
        </p:txBody>
      </p:sp>
    </p:spTree>
    <p:extLst>
      <p:ext uri="{BB962C8B-B14F-4D97-AF65-F5344CB8AC3E}">
        <p14:creationId xmlns:p14="http://schemas.microsoft.com/office/powerpoint/2010/main" val="1148328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bg>
      <p:bgPr>
        <a:solidFill>
          <a:schemeClr val="accent5">
            <a:alpha val="10000"/>
          </a:schemeClr>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1" y="0"/>
            <a:ext cx="6772276"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861354" y="790901"/>
            <a:ext cx="3049568" cy="640698"/>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anchor="ctr"/>
          <a:lstStyle>
            <a:lvl1pPr algn="ctr">
              <a:defRPr sz="2400" cap="all" spc="100" baseline="0">
                <a:solidFill>
                  <a:schemeClr val="bg1"/>
                </a:solidFill>
              </a:defRPr>
            </a:lvl1pPr>
          </a:lstStyle>
          <a:p>
            <a:r>
              <a:rPr lang="en-US" dirty="0"/>
              <a:t>Add title</a:t>
            </a:r>
          </a:p>
        </p:txBody>
      </p:sp>
      <p:sp>
        <p:nvSpPr>
          <p:cNvPr id="16" name="Text Placeholder 10">
            <a:extLst>
              <a:ext uri="{FF2B5EF4-FFF2-40B4-BE49-F238E27FC236}">
                <a16:creationId xmlns:a16="http://schemas.microsoft.com/office/drawing/2014/main" id="{782CE97E-7FF6-4E8B-AF42-9777A2451F87}"/>
              </a:ext>
            </a:extLst>
          </p:cNvPr>
          <p:cNvSpPr>
            <a:spLocks noGrp="1"/>
          </p:cNvSpPr>
          <p:nvPr>
            <p:ph type="body" sz="quarter" idx="16" hasCustomPrompt="1"/>
          </p:nvPr>
        </p:nvSpPr>
        <p:spPr>
          <a:xfrm>
            <a:off x="7822086" y="826720"/>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F57B5FEE-44D7-4F94-A843-EC7BD802D827}"/>
              </a:ext>
            </a:extLst>
          </p:cNvPr>
          <p:cNvSpPr>
            <a:spLocks noGrp="1"/>
          </p:cNvSpPr>
          <p:nvPr>
            <p:ph type="body" sz="quarter" idx="12" hasCustomPrompt="1"/>
          </p:nvPr>
        </p:nvSpPr>
        <p:spPr>
          <a:xfrm>
            <a:off x="7822086" y="1206225"/>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6" name="Text Placeholder 10">
            <a:extLst>
              <a:ext uri="{FF2B5EF4-FFF2-40B4-BE49-F238E27FC236}">
                <a16:creationId xmlns:a16="http://schemas.microsoft.com/office/drawing/2014/main" id="{4250112D-DE79-407A-BBAB-B2BB2CB881C5}"/>
              </a:ext>
            </a:extLst>
          </p:cNvPr>
          <p:cNvSpPr>
            <a:spLocks noGrp="1"/>
          </p:cNvSpPr>
          <p:nvPr>
            <p:ph type="body" sz="quarter" idx="18" hasCustomPrompt="1"/>
          </p:nvPr>
        </p:nvSpPr>
        <p:spPr>
          <a:xfrm>
            <a:off x="7822086" y="2666702"/>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35" name="Text Placeholder 10">
            <a:extLst>
              <a:ext uri="{FF2B5EF4-FFF2-40B4-BE49-F238E27FC236}">
                <a16:creationId xmlns:a16="http://schemas.microsoft.com/office/drawing/2014/main" id="{1C55DCE1-6E6B-4CDD-A9D8-B2A003485698}"/>
              </a:ext>
            </a:extLst>
          </p:cNvPr>
          <p:cNvSpPr>
            <a:spLocks noGrp="1"/>
          </p:cNvSpPr>
          <p:nvPr>
            <p:ph type="body" sz="quarter" idx="17" hasCustomPrompt="1"/>
          </p:nvPr>
        </p:nvSpPr>
        <p:spPr>
          <a:xfrm>
            <a:off x="7822086" y="3046207"/>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9" name="Text Placeholder 10">
            <a:extLst>
              <a:ext uri="{FF2B5EF4-FFF2-40B4-BE49-F238E27FC236}">
                <a16:creationId xmlns:a16="http://schemas.microsoft.com/office/drawing/2014/main" id="{9CAE3862-A5E9-4B70-8F14-8F5BFEE3AAEC}"/>
              </a:ext>
            </a:extLst>
          </p:cNvPr>
          <p:cNvSpPr>
            <a:spLocks noGrp="1"/>
          </p:cNvSpPr>
          <p:nvPr>
            <p:ph type="body" sz="quarter" idx="20" hasCustomPrompt="1"/>
          </p:nvPr>
        </p:nvSpPr>
        <p:spPr>
          <a:xfrm>
            <a:off x="7822086" y="4536575"/>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38" name="Text Placeholder 10">
            <a:extLst>
              <a:ext uri="{FF2B5EF4-FFF2-40B4-BE49-F238E27FC236}">
                <a16:creationId xmlns:a16="http://schemas.microsoft.com/office/drawing/2014/main" id="{34C23C4D-3C16-4A17-BF8A-A9C4E2F013E3}"/>
              </a:ext>
            </a:extLst>
          </p:cNvPr>
          <p:cNvSpPr>
            <a:spLocks noGrp="1"/>
          </p:cNvSpPr>
          <p:nvPr>
            <p:ph type="body" sz="quarter" idx="19" hasCustomPrompt="1"/>
          </p:nvPr>
        </p:nvSpPr>
        <p:spPr>
          <a:xfrm>
            <a:off x="7822086" y="4916080"/>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8" name="Date Placeholder 3">
            <a:extLst>
              <a:ext uri="{FF2B5EF4-FFF2-40B4-BE49-F238E27FC236}">
                <a16:creationId xmlns:a16="http://schemas.microsoft.com/office/drawing/2014/main"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endParaRPr lang="en-US" dirty="0"/>
          </a:p>
        </p:txBody>
      </p:sp>
      <p:sp>
        <p:nvSpPr>
          <p:cNvPr id="9" name="Footer Placeholder 4">
            <a:extLst>
              <a:ext uri="{FF2B5EF4-FFF2-40B4-BE49-F238E27FC236}">
                <a16:creationId xmlns:a16="http://schemas.microsoft.com/office/drawing/2014/main"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004238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pportunity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8E2C-0F13-417A-AD7A-E478D5C3BD4C}"/>
              </a:ext>
            </a:extLst>
          </p:cNvPr>
          <p:cNvSpPr>
            <a:spLocks noGrp="1"/>
          </p:cNvSpPr>
          <p:nvPr>
            <p:ph type="title" hasCustomPrompt="1"/>
          </p:nvPr>
        </p:nvSpPr>
        <p:spPr>
          <a:xfrm>
            <a:off x="808382" y="422661"/>
            <a:ext cx="5200532" cy="720399"/>
          </a:xfrm>
          <a:prstGeom prst="rect">
            <a:avLst/>
          </a:prstGeom>
        </p:spPr>
        <p:txBody>
          <a:bodyPr anchor="ctr"/>
          <a:lstStyle>
            <a:lvl1pPr algn="l">
              <a:defRPr sz="2400" cap="all" spc="100" baseline="0">
                <a:solidFill>
                  <a:schemeClr val="accent2"/>
                </a:solidFill>
              </a:defRPr>
            </a:lvl1pPr>
          </a:lstStyle>
          <a:p>
            <a:r>
              <a:rPr lang="en-US" dirty="0"/>
              <a:t>Click to add title</a:t>
            </a:r>
          </a:p>
        </p:txBody>
      </p:sp>
      <p:sp>
        <p:nvSpPr>
          <p:cNvPr id="15" name="Text Placeholder 10">
            <a:extLst>
              <a:ext uri="{FF2B5EF4-FFF2-40B4-BE49-F238E27FC236}">
                <a16:creationId xmlns:a16="http://schemas.microsoft.com/office/drawing/2014/main" id="{30892B14-4811-4781-A0D4-2D26A55DFF2F}"/>
              </a:ext>
            </a:extLst>
          </p:cNvPr>
          <p:cNvSpPr>
            <a:spLocks noGrp="1"/>
          </p:cNvSpPr>
          <p:nvPr>
            <p:ph type="body" sz="quarter" idx="16" hasCustomPrompt="1"/>
          </p:nvPr>
        </p:nvSpPr>
        <p:spPr>
          <a:xfrm>
            <a:off x="920003" y="1617548"/>
            <a:ext cx="876929" cy="720399"/>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22" name="Text Placeholder 10">
            <a:extLst>
              <a:ext uri="{FF2B5EF4-FFF2-40B4-BE49-F238E27FC236}">
                <a16:creationId xmlns:a16="http://schemas.microsoft.com/office/drawing/2014/main" id="{950B6E72-89BA-408A-B2C8-8424747605D1}"/>
              </a:ext>
            </a:extLst>
          </p:cNvPr>
          <p:cNvSpPr>
            <a:spLocks noGrp="1"/>
          </p:cNvSpPr>
          <p:nvPr>
            <p:ph type="body" sz="quarter" idx="18" hasCustomPrompt="1"/>
          </p:nvPr>
        </p:nvSpPr>
        <p:spPr>
          <a:xfrm>
            <a:off x="920003" y="3180036"/>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24" name="Text Placeholder 10">
            <a:extLst>
              <a:ext uri="{FF2B5EF4-FFF2-40B4-BE49-F238E27FC236}">
                <a16:creationId xmlns:a16="http://schemas.microsoft.com/office/drawing/2014/main" id="{1FCE449C-D340-41D2-BDD5-5A31068FC8B8}"/>
              </a:ext>
            </a:extLst>
          </p:cNvPr>
          <p:cNvSpPr>
            <a:spLocks noGrp="1"/>
          </p:cNvSpPr>
          <p:nvPr>
            <p:ph type="body" sz="quarter" idx="20" hasCustomPrompt="1"/>
          </p:nvPr>
        </p:nvSpPr>
        <p:spPr>
          <a:xfrm>
            <a:off x="920003" y="4760985"/>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14" name="Text Placeholder 10">
            <a:extLst>
              <a:ext uri="{FF2B5EF4-FFF2-40B4-BE49-F238E27FC236}">
                <a16:creationId xmlns:a16="http://schemas.microsoft.com/office/drawing/2014/main" id="{41E2BD66-8465-46D7-9283-569B4EE4590B}"/>
              </a:ext>
            </a:extLst>
          </p:cNvPr>
          <p:cNvSpPr>
            <a:spLocks noGrp="1"/>
          </p:cNvSpPr>
          <p:nvPr>
            <p:ph type="body" sz="quarter" idx="12" hasCustomPrompt="1"/>
          </p:nvPr>
        </p:nvSpPr>
        <p:spPr>
          <a:xfrm>
            <a:off x="2102977" y="1456753"/>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1" name="Text Placeholder 10">
            <a:extLst>
              <a:ext uri="{FF2B5EF4-FFF2-40B4-BE49-F238E27FC236}">
                <a16:creationId xmlns:a16="http://schemas.microsoft.com/office/drawing/2014/main" id="{13CFC961-1ED9-4817-9DB9-A1F1D0FD2ABA}"/>
              </a:ext>
            </a:extLst>
          </p:cNvPr>
          <p:cNvSpPr>
            <a:spLocks noGrp="1"/>
          </p:cNvSpPr>
          <p:nvPr>
            <p:ph type="body" sz="quarter" idx="17" hasCustomPrompt="1"/>
          </p:nvPr>
        </p:nvSpPr>
        <p:spPr>
          <a:xfrm>
            <a:off x="2102977" y="3031685"/>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3" name="Text Placeholder 10">
            <a:extLst>
              <a:ext uri="{FF2B5EF4-FFF2-40B4-BE49-F238E27FC236}">
                <a16:creationId xmlns:a16="http://schemas.microsoft.com/office/drawing/2014/main" id="{7E0D9B8E-402D-44A1-920E-4838543BD9F3}"/>
              </a:ext>
            </a:extLst>
          </p:cNvPr>
          <p:cNvSpPr>
            <a:spLocks noGrp="1"/>
          </p:cNvSpPr>
          <p:nvPr>
            <p:ph type="body" sz="quarter" idx="19" hasCustomPrompt="1"/>
          </p:nvPr>
        </p:nvSpPr>
        <p:spPr>
          <a:xfrm>
            <a:off x="2102977" y="4612634"/>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5" name="Date Placeholder 3">
            <a:extLst>
              <a:ext uri="{FF2B5EF4-FFF2-40B4-BE49-F238E27FC236}">
                <a16:creationId xmlns:a16="http://schemas.microsoft.com/office/drawing/2014/main" id="{64607288-5296-4BAF-B405-7F1902FA0EF0}"/>
              </a:ext>
            </a:extLst>
          </p:cNvPr>
          <p:cNvSpPr>
            <a:spLocks noGrp="1"/>
          </p:cNvSpPr>
          <p:nvPr>
            <p:ph type="dt" sz="half" idx="2"/>
          </p:nvPr>
        </p:nvSpPr>
        <p:spPr>
          <a:xfrm>
            <a:off x="0" y="6248018"/>
            <a:ext cx="2435528" cy="614850"/>
          </a:xfrm>
          <a:prstGeom prst="rect">
            <a:avLst/>
          </a:prstGeom>
          <a:solidFill>
            <a:schemeClr val="accent2">
              <a:alpha val="92000"/>
            </a:schemeClr>
          </a:solidFill>
        </p:spPr>
        <p:txBody>
          <a:bodyPr vert="horz" lIns="27432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r>
              <a:rPr lang="en-US"/>
              <a:t>20XX</a:t>
            </a:r>
            <a:endParaRPr lang="en-US" dirty="0"/>
          </a:p>
        </p:txBody>
      </p:sp>
      <p:sp>
        <p:nvSpPr>
          <p:cNvPr id="8" name="Picture Placeholder 8">
            <a:extLst>
              <a:ext uri="{FF2B5EF4-FFF2-40B4-BE49-F238E27FC236}">
                <a16:creationId xmlns:a16="http://schemas.microsoft.com/office/drawing/2014/main" id="{61341B70-2018-4DBE-BB9A-D1F7A895F9BE}"/>
              </a:ext>
            </a:extLst>
          </p:cNvPr>
          <p:cNvSpPr>
            <a:spLocks noGrp="1"/>
          </p:cNvSpPr>
          <p:nvPr>
            <p:ph type="pic" sz="quarter" idx="10" hasCustomPrompt="1"/>
          </p:nvPr>
        </p:nvSpPr>
        <p:spPr>
          <a:xfrm>
            <a:off x="6384174" y="0"/>
            <a:ext cx="5807825" cy="6858000"/>
          </a:xfrm>
          <a:prstGeom prst="rect">
            <a:avLst/>
          </a:prstGeom>
        </p:spPr>
        <p:txBody>
          <a:bodyPr/>
          <a:lstStyle>
            <a:lvl1pPr marL="0" indent="0" algn="ctr">
              <a:buNone/>
              <a:defRPr/>
            </a:lvl1pPr>
          </a:lstStyle>
          <a:p>
            <a:r>
              <a:rPr lang="en-US" dirty="0"/>
              <a:t>Click to add photo</a:t>
            </a:r>
          </a:p>
        </p:txBody>
      </p:sp>
      <p:sp>
        <p:nvSpPr>
          <p:cNvPr id="13" name="Footer Placeholder 3">
            <a:extLst>
              <a:ext uri="{FF2B5EF4-FFF2-40B4-BE49-F238E27FC236}">
                <a16:creationId xmlns:a16="http://schemas.microsoft.com/office/drawing/2014/main" id="{83CCEE28-12C2-4138-9214-420B5A5BCEC1}"/>
              </a:ext>
            </a:extLst>
          </p:cNvPr>
          <p:cNvSpPr>
            <a:spLocks noGrp="1"/>
          </p:cNvSpPr>
          <p:nvPr>
            <p:ph type="ftr" sz="quarter" idx="11"/>
          </p:nvPr>
        </p:nvSpPr>
        <p:spPr>
          <a:xfrm>
            <a:off x="2439762" y="6248018"/>
            <a:ext cx="7267426" cy="620868"/>
          </a:xfrm>
          <a:prstGeom prst="rect">
            <a:avLst/>
          </a:prstGeom>
          <a:solidFill>
            <a:schemeClr val="accent2">
              <a:alpha val="92000"/>
            </a:schemeClr>
          </a:solidFill>
        </p:spPr>
        <p:txBody>
          <a:bodyPr tIns="0"/>
          <a:lstStyle>
            <a:lvl1pPr>
              <a:defRPr>
                <a:solidFill>
                  <a:schemeClr val="bg1"/>
                </a:solidFill>
                <a:effectLst>
                  <a:outerShdw blurRad="38100" dist="38100" dir="2700000" algn="tl">
                    <a:srgbClr val="000000">
                      <a:alpha val="43137"/>
                    </a:srgbClr>
                  </a:outerShdw>
                </a:effectLst>
              </a:defRPr>
            </a:lvl1pPr>
          </a:lstStyle>
          <a:p>
            <a:r>
              <a:rPr lang="en-US" dirty="0"/>
              <a:t>Pitch deck</a:t>
            </a:r>
          </a:p>
        </p:txBody>
      </p:sp>
      <p:sp>
        <p:nvSpPr>
          <p:cNvPr id="27" name="Slide Number Placeholder 5">
            <a:extLst>
              <a:ext uri="{FF2B5EF4-FFF2-40B4-BE49-F238E27FC236}">
                <a16:creationId xmlns:a16="http://schemas.microsoft.com/office/drawing/2014/main" id="{347ECA7D-7D2B-475F-874D-51236135A6E9}"/>
              </a:ext>
            </a:extLst>
          </p:cNvPr>
          <p:cNvSpPr>
            <a:spLocks noGrp="1"/>
          </p:cNvSpPr>
          <p:nvPr>
            <p:ph type="sldNum" sz="quarter" idx="4"/>
          </p:nvPr>
        </p:nvSpPr>
        <p:spPr>
          <a:xfrm>
            <a:off x="9707188" y="6248018"/>
            <a:ext cx="2495699" cy="620866"/>
          </a:xfrm>
          <a:prstGeom prst="rect">
            <a:avLst/>
          </a:prstGeom>
          <a:solidFill>
            <a:schemeClr val="accent2">
              <a:alpha val="92000"/>
            </a:schemeClr>
          </a:solidFill>
        </p:spPr>
        <p:txBody>
          <a:bodyPr vert="horz" lIns="45720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62532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BE02389-643A-44A3-9E32-4459CAEAC3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1E3E221A-6F27-4890-B073-7BA27B8FB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6" name="Slide Number Placeholder 5">
            <a:extLst>
              <a:ext uri="{FF2B5EF4-FFF2-40B4-BE49-F238E27FC236}">
                <a16:creationId xmlns:a16="http://schemas.microsoft.com/office/drawing/2014/main" id="{40B06CAC-A122-486F-81C6-4299D83E9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230113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mailto:kgiuliacci@woodsidefire.org" TargetMode="Externa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https://www.youtube.com/embed/rv3-sM3k9Dk?feature=oembe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abc7.com/wildfire-burn-demonstration-southern-california-irvine-insurance-institute-for-business-and-home-safety/13797740/"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green grass&#10;">
            <a:extLst>
              <a:ext uri="{FF2B5EF4-FFF2-40B4-BE49-F238E27FC236}">
                <a16:creationId xmlns:a16="http://schemas.microsoft.com/office/drawing/2014/main" id="{2A7E6CAB-B5FF-46B8-964A-7A01020AAB1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p:spPr>
      </p:pic>
      <p:sp>
        <p:nvSpPr>
          <p:cNvPr id="7" name="Title 6">
            <a:extLst>
              <a:ext uri="{FF2B5EF4-FFF2-40B4-BE49-F238E27FC236}">
                <a16:creationId xmlns:a16="http://schemas.microsoft.com/office/drawing/2014/main" id="{CF45A9EB-00FC-4DE7-8041-09649EF9B9B6}"/>
              </a:ext>
            </a:extLst>
          </p:cNvPr>
          <p:cNvSpPr>
            <a:spLocks noGrp="1"/>
          </p:cNvSpPr>
          <p:nvPr>
            <p:ph type="title"/>
          </p:nvPr>
        </p:nvSpPr>
        <p:spPr>
          <a:xfrm>
            <a:off x="0" y="2442052"/>
            <a:ext cx="12192000" cy="1425257"/>
          </a:xfrm>
        </p:spPr>
        <p:txBody>
          <a:bodyPr/>
          <a:lstStyle/>
          <a:p>
            <a:r>
              <a:rPr lang="en-US" dirty="0"/>
              <a:t>ORDINANCE 23-03</a:t>
            </a:r>
            <a:br>
              <a:rPr lang="en-US" dirty="0"/>
            </a:br>
            <a:r>
              <a:rPr lang="en-US" dirty="0"/>
              <a:t>FUEL MITIGATION workshop</a:t>
            </a:r>
          </a:p>
        </p:txBody>
      </p:sp>
      <p:sp>
        <p:nvSpPr>
          <p:cNvPr id="14" name="Text Placeholder 13">
            <a:extLst>
              <a:ext uri="{FF2B5EF4-FFF2-40B4-BE49-F238E27FC236}">
                <a16:creationId xmlns:a16="http://schemas.microsoft.com/office/drawing/2014/main" id="{ECE1E739-E339-4FB6-A10E-22AB1A0D782B}"/>
              </a:ext>
            </a:extLst>
          </p:cNvPr>
          <p:cNvSpPr>
            <a:spLocks noGrp="1"/>
          </p:cNvSpPr>
          <p:nvPr>
            <p:ph type="body" sz="quarter" idx="12"/>
          </p:nvPr>
        </p:nvSpPr>
        <p:spPr>
          <a:xfrm>
            <a:off x="0" y="3867309"/>
            <a:ext cx="12192000" cy="1036320"/>
          </a:xfrm>
        </p:spPr>
        <p:txBody>
          <a:bodyPr/>
          <a:lstStyle/>
          <a:p>
            <a:r>
              <a:rPr lang="en-US" dirty="0"/>
              <a:t>By Kimberly Giuliacci</a:t>
            </a:r>
          </a:p>
          <a:p>
            <a:r>
              <a:rPr lang="en-US" dirty="0"/>
              <a:t>Fire Marshal, Woodside Fire Protection District</a:t>
            </a:r>
          </a:p>
        </p:txBody>
      </p:sp>
      <p:sp>
        <p:nvSpPr>
          <p:cNvPr id="12" name="Rectangle 11">
            <a:extLst>
              <a:ext uri="{FF2B5EF4-FFF2-40B4-BE49-F238E27FC236}">
                <a16:creationId xmlns:a16="http://schemas.microsoft.com/office/drawing/2014/main" id="{619D1BA2-3111-4E03-81E3-0D0F9BA3676D}"/>
              </a:ext>
              <a:ext uri="{C183D7F6-B498-43B3-948B-1728B52AA6E4}">
                <adec:decorative xmlns:adec="http://schemas.microsoft.com/office/drawing/2017/decorative" val="1"/>
              </a:ext>
            </a:extLst>
          </p:cNvPr>
          <p:cNvSpPr/>
          <p:nvPr/>
        </p:nvSpPr>
        <p:spPr>
          <a:xfrm>
            <a:off x="0" y="0"/>
            <a:ext cx="12192000" cy="2442052"/>
          </a:xfrm>
          <a:prstGeom prst="rect">
            <a:avLst/>
          </a:prstGeom>
          <a:solidFill>
            <a:schemeClr val="accent4">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A4B20A4-BDBA-4ACB-BCCE-1FF6B09FE0A1}"/>
              </a:ext>
              <a:ext uri="{C183D7F6-B498-43B3-948B-1728B52AA6E4}">
                <adec:decorative xmlns:adec="http://schemas.microsoft.com/office/drawing/2017/decorative" val="1"/>
              </a:ext>
            </a:extLst>
          </p:cNvPr>
          <p:cNvSpPr/>
          <p:nvPr/>
        </p:nvSpPr>
        <p:spPr>
          <a:xfrm>
            <a:off x="-1" y="4903788"/>
            <a:ext cx="12192000" cy="1954212"/>
          </a:xfrm>
          <a:prstGeom prst="rect">
            <a:avLst/>
          </a:prstGeom>
          <a:solidFill>
            <a:schemeClr val="accent4">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95DD68C-FEB8-4CF6-883B-1CA9912E417D}"/>
              </a:ext>
              <a:ext uri="{C183D7F6-B498-43B3-948B-1728B52AA6E4}">
                <adec:decorative xmlns:adec="http://schemas.microsoft.com/office/drawing/2017/decorative" val="1"/>
              </a:ext>
            </a:extLst>
          </p:cNvPr>
          <p:cNvSpPr/>
          <p:nvPr/>
        </p:nvSpPr>
        <p:spPr>
          <a:xfrm>
            <a:off x="844215" y="2333434"/>
            <a:ext cx="10503568" cy="16424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3275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AE0AC-409F-703D-17AA-86AFA2E27558}"/>
              </a:ext>
            </a:extLst>
          </p:cNvPr>
          <p:cNvSpPr>
            <a:spLocks noGrp="1"/>
          </p:cNvSpPr>
          <p:nvPr>
            <p:ph type="title"/>
          </p:nvPr>
        </p:nvSpPr>
        <p:spPr/>
        <p:txBody>
          <a:bodyPr/>
          <a:lstStyle/>
          <a:p>
            <a:r>
              <a:rPr lang="en-US" dirty="0"/>
              <a:t>RESPONSES</a:t>
            </a:r>
          </a:p>
        </p:txBody>
      </p:sp>
      <p:sp>
        <p:nvSpPr>
          <p:cNvPr id="3" name="Text Placeholder 2">
            <a:extLst>
              <a:ext uri="{FF2B5EF4-FFF2-40B4-BE49-F238E27FC236}">
                <a16:creationId xmlns:a16="http://schemas.microsoft.com/office/drawing/2014/main" id="{54857AFB-E87E-E112-DAB5-92A054A2A56B}"/>
              </a:ext>
            </a:extLst>
          </p:cNvPr>
          <p:cNvSpPr>
            <a:spLocks noGrp="1"/>
          </p:cNvSpPr>
          <p:nvPr>
            <p:ph type="body" sz="quarter" idx="16"/>
          </p:nvPr>
        </p:nvSpPr>
        <p:spPr/>
        <p:txBody>
          <a:bodyPr/>
          <a:lstStyle/>
          <a:p>
            <a:r>
              <a:rPr lang="en-US" dirty="0"/>
              <a:t>Sample assessment </a:t>
            </a:r>
          </a:p>
        </p:txBody>
      </p:sp>
      <p:sp>
        <p:nvSpPr>
          <p:cNvPr id="4" name="Text Placeholder 3">
            <a:extLst>
              <a:ext uri="{FF2B5EF4-FFF2-40B4-BE49-F238E27FC236}">
                <a16:creationId xmlns:a16="http://schemas.microsoft.com/office/drawing/2014/main" id="{4CA5A369-27D9-B5DB-8B40-6CCA71FB825A}"/>
              </a:ext>
            </a:extLst>
          </p:cNvPr>
          <p:cNvSpPr>
            <a:spLocks noGrp="1"/>
          </p:cNvSpPr>
          <p:nvPr>
            <p:ph type="body" sz="quarter" idx="12"/>
          </p:nvPr>
        </p:nvSpPr>
        <p:spPr/>
        <p:txBody>
          <a:bodyPr/>
          <a:lstStyle/>
          <a:p>
            <a:r>
              <a:rPr lang="en-US" sz="1400" dirty="0">
                <a:solidFill>
                  <a:srgbClr val="000000"/>
                </a:solidFill>
                <a:latin typeface="Source Sans 3"/>
                <a:ea typeface="Source Sans 3"/>
                <a:cs typeface="Source Sans 3"/>
              </a:rPr>
              <a:t>We are a work in progress. We are the sample. D</a:t>
            </a:r>
            <a:r>
              <a:rPr lang="en-US" sz="1400" dirty="0">
                <a:solidFill>
                  <a:srgbClr val="000000"/>
                </a:solidFill>
                <a:effectLst/>
                <a:latin typeface="Source Sans 3"/>
                <a:ea typeface="Source Sans 3"/>
                <a:cs typeface="Source Sans 3"/>
              </a:rPr>
              <a:t>rive around one of the 4 </a:t>
            </a:r>
            <a:r>
              <a:rPr lang="en-US" sz="1400" dirty="0" err="1">
                <a:solidFill>
                  <a:srgbClr val="000000"/>
                </a:solidFill>
                <a:effectLst/>
                <a:latin typeface="Source Sans 3"/>
                <a:ea typeface="Source Sans 3"/>
                <a:cs typeface="Source Sans 3"/>
              </a:rPr>
              <a:t>firewise</a:t>
            </a:r>
            <a:r>
              <a:rPr lang="en-US" sz="1400" dirty="0">
                <a:solidFill>
                  <a:srgbClr val="000000"/>
                </a:solidFill>
                <a:effectLst/>
                <a:latin typeface="Source Sans 3"/>
                <a:ea typeface="Source Sans 3"/>
                <a:cs typeface="Source Sans 3"/>
              </a:rPr>
              <a:t> communities we have here within our district. Or let’s see how we are looking in 3 years.</a:t>
            </a:r>
            <a:endParaRPr lang="en-US" sz="1400" dirty="0">
              <a:effectLst/>
              <a:latin typeface="Source Sans 3"/>
              <a:ea typeface="Source Sans 3"/>
              <a:cs typeface="Source Sans 3"/>
            </a:endParaRPr>
          </a:p>
          <a:p>
            <a:endParaRPr lang="en-US" dirty="0"/>
          </a:p>
        </p:txBody>
      </p:sp>
      <p:sp>
        <p:nvSpPr>
          <p:cNvPr id="5" name="Text Placeholder 4">
            <a:extLst>
              <a:ext uri="{FF2B5EF4-FFF2-40B4-BE49-F238E27FC236}">
                <a16:creationId xmlns:a16="http://schemas.microsoft.com/office/drawing/2014/main" id="{4261E4C8-CD0C-25A8-E98D-5B3B06416A7E}"/>
              </a:ext>
            </a:extLst>
          </p:cNvPr>
          <p:cNvSpPr>
            <a:spLocks noGrp="1"/>
          </p:cNvSpPr>
          <p:nvPr>
            <p:ph type="body" sz="quarter" idx="17"/>
          </p:nvPr>
        </p:nvSpPr>
        <p:spPr/>
        <p:txBody>
          <a:bodyPr/>
          <a:lstStyle/>
          <a:p>
            <a:r>
              <a:rPr lang="en-US" dirty="0"/>
              <a:t>Privacy hedges</a:t>
            </a:r>
          </a:p>
        </p:txBody>
      </p:sp>
      <p:sp>
        <p:nvSpPr>
          <p:cNvPr id="6" name="Text Placeholder 5">
            <a:extLst>
              <a:ext uri="{FF2B5EF4-FFF2-40B4-BE49-F238E27FC236}">
                <a16:creationId xmlns:a16="http://schemas.microsoft.com/office/drawing/2014/main" id="{0AFAF28A-D397-8EDE-4FC0-CB9B5C926C62}"/>
              </a:ext>
            </a:extLst>
          </p:cNvPr>
          <p:cNvSpPr>
            <a:spLocks noGrp="1"/>
          </p:cNvSpPr>
          <p:nvPr>
            <p:ph type="body" sz="quarter" idx="13"/>
          </p:nvPr>
        </p:nvSpPr>
        <p:spPr/>
        <p:txBody>
          <a:bodyPr/>
          <a:lstStyle/>
          <a:p>
            <a:r>
              <a:rPr lang="en-US" dirty="0">
                <a:effectLst/>
                <a:latin typeface="Aptos" panose="020B0004020202020204" pitchFamily="34" charset="0"/>
                <a:ea typeface="Aptos" panose="020B0004020202020204" pitchFamily="34" charset="0"/>
                <a:cs typeface="Arial" panose="020B0604020202020204" pitchFamily="34" charset="0"/>
              </a:rPr>
              <a:t>As long as they are outside of the 5 foot zone. And provide some spacing depending on the slope of your home.</a:t>
            </a:r>
            <a:endParaRPr lang="en-US" sz="1400" dirty="0"/>
          </a:p>
        </p:txBody>
      </p:sp>
      <p:sp>
        <p:nvSpPr>
          <p:cNvPr id="7" name="Text Placeholder 6">
            <a:extLst>
              <a:ext uri="{FF2B5EF4-FFF2-40B4-BE49-F238E27FC236}">
                <a16:creationId xmlns:a16="http://schemas.microsoft.com/office/drawing/2014/main" id="{0F81B89F-5A7D-BF34-C4ED-A3DB56A10445}"/>
              </a:ext>
            </a:extLst>
          </p:cNvPr>
          <p:cNvSpPr>
            <a:spLocks noGrp="1"/>
          </p:cNvSpPr>
          <p:nvPr>
            <p:ph type="body" sz="quarter" idx="19"/>
          </p:nvPr>
        </p:nvSpPr>
        <p:spPr/>
        <p:txBody>
          <a:bodyPr/>
          <a:lstStyle/>
          <a:p>
            <a:r>
              <a:rPr lang="en-US" dirty="0"/>
              <a:t>Fire access road / driveway	</a:t>
            </a:r>
          </a:p>
        </p:txBody>
      </p:sp>
      <p:sp>
        <p:nvSpPr>
          <p:cNvPr id="8" name="Text Placeholder 7">
            <a:extLst>
              <a:ext uri="{FF2B5EF4-FFF2-40B4-BE49-F238E27FC236}">
                <a16:creationId xmlns:a16="http://schemas.microsoft.com/office/drawing/2014/main" id="{1696F030-30ED-9EE3-94D8-8C4D1DF7AC7E}"/>
              </a:ext>
            </a:extLst>
          </p:cNvPr>
          <p:cNvSpPr>
            <a:spLocks noGrp="1"/>
          </p:cNvSpPr>
          <p:nvPr>
            <p:ph type="body" sz="quarter" idx="23"/>
          </p:nvPr>
        </p:nvSpPr>
        <p:spPr/>
        <p:txBody>
          <a:bodyPr/>
          <a:lstStyle/>
          <a:p>
            <a:r>
              <a:rPr lang="en-US" dirty="0"/>
              <a:t>Both defined in the ordinance</a:t>
            </a:r>
          </a:p>
        </p:txBody>
      </p:sp>
      <p:sp>
        <p:nvSpPr>
          <p:cNvPr id="9" name="Text Placeholder 8">
            <a:extLst>
              <a:ext uri="{FF2B5EF4-FFF2-40B4-BE49-F238E27FC236}">
                <a16:creationId xmlns:a16="http://schemas.microsoft.com/office/drawing/2014/main" id="{81685426-111B-E1C3-C659-8AB462080745}"/>
              </a:ext>
            </a:extLst>
          </p:cNvPr>
          <p:cNvSpPr>
            <a:spLocks noGrp="1"/>
          </p:cNvSpPr>
          <p:nvPr>
            <p:ph type="body" sz="quarter" idx="21"/>
          </p:nvPr>
        </p:nvSpPr>
        <p:spPr/>
        <p:txBody>
          <a:bodyPr/>
          <a:lstStyle/>
          <a:p>
            <a:r>
              <a:rPr lang="en-US" dirty="0"/>
              <a:t>Roadside vegetation</a:t>
            </a:r>
          </a:p>
        </p:txBody>
      </p:sp>
      <p:sp>
        <p:nvSpPr>
          <p:cNvPr id="10" name="Text Placeholder 9">
            <a:extLst>
              <a:ext uri="{FF2B5EF4-FFF2-40B4-BE49-F238E27FC236}">
                <a16:creationId xmlns:a16="http://schemas.microsoft.com/office/drawing/2014/main" id="{4A3AA0D3-D6D8-BC1F-1F5C-75A469220A5E}"/>
              </a:ext>
            </a:extLst>
          </p:cNvPr>
          <p:cNvSpPr>
            <a:spLocks noGrp="1"/>
          </p:cNvSpPr>
          <p:nvPr>
            <p:ph type="body" sz="quarter" idx="22"/>
          </p:nvPr>
        </p:nvSpPr>
        <p:spPr/>
        <p:txBody>
          <a:bodyPr/>
          <a:lstStyle/>
          <a:p>
            <a:pPr marL="285750" indent="-285750">
              <a:buFont typeface="Arial" panose="020B0604020202020204" pitchFamily="34" charset="0"/>
              <a:buChar char="•"/>
            </a:pPr>
            <a:r>
              <a:rPr lang="en-US" dirty="0"/>
              <a:t>10 feet from edge of road</a:t>
            </a:r>
          </a:p>
          <a:p>
            <a:pPr marL="285750" indent="-285750">
              <a:buFont typeface="Arial" panose="020B0604020202020204" pitchFamily="34" charset="0"/>
              <a:buChar char="•"/>
            </a:pPr>
            <a:r>
              <a:rPr lang="en-US" dirty="0"/>
              <a:t>5 feet from edge of driveway</a:t>
            </a:r>
          </a:p>
          <a:p>
            <a:pPr marL="285750" indent="-285750">
              <a:buFont typeface="Arial" panose="020B0604020202020204" pitchFamily="34" charset="0"/>
              <a:buChar char="•"/>
            </a:pPr>
            <a:r>
              <a:rPr lang="en-US" dirty="0"/>
              <a:t>13.5 feet vertically</a:t>
            </a:r>
          </a:p>
          <a:p>
            <a:pPr marL="285750" indent="-285750">
              <a:buFont typeface="Arial" panose="020B0604020202020204" pitchFamily="34" charset="0"/>
              <a:buChar char="•"/>
            </a:pPr>
            <a:r>
              <a:rPr lang="en-US" kern="0" dirty="0">
                <a:effectLst/>
                <a:latin typeface="Source Sans 3"/>
                <a:ea typeface="Source Sans 3"/>
                <a:cs typeface="Source Sans 3"/>
              </a:rPr>
              <a:t>No Parcel owner may allow any portion of vegetation on his or her property to interfere with street and emergency vehicle access, regardless of whether the access is along a public street or along a private residential access road.</a:t>
            </a:r>
            <a:endParaRPr lang="en-US" sz="1400" dirty="0"/>
          </a:p>
          <a:p>
            <a:pPr marL="285750" indent="-285750">
              <a:buFont typeface="Arial" panose="020B0604020202020204" pitchFamily="34" charset="0"/>
              <a:buChar char="•"/>
            </a:pPr>
            <a:endParaRPr lang="en-US" dirty="0"/>
          </a:p>
        </p:txBody>
      </p:sp>
      <p:sp>
        <p:nvSpPr>
          <p:cNvPr id="11" name="Text Placeholder 10">
            <a:extLst>
              <a:ext uri="{FF2B5EF4-FFF2-40B4-BE49-F238E27FC236}">
                <a16:creationId xmlns:a16="http://schemas.microsoft.com/office/drawing/2014/main" id="{F9D03BC1-91CF-76C2-1C1F-723615369A7B}"/>
              </a:ext>
            </a:extLst>
          </p:cNvPr>
          <p:cNvSpPr>
            <a:spLocks noGrp="1"/>
          </p:cNvSpPr>
          <p:nvPr>
            <p:ph type="body" sz="quarter" idx="18"/>
          </p:nvPr>
        </p:nvSpPr>
        <p:spPr>
          <a:xfrm>
            <a:off x="4231042" y="3535021"/>
            <a:ext cx="3433138" cy="428891"/>
          </a:xfrm>
        </p:spPr>
        <p:txBody>
          <a:bodyPr/>
          <a:lstStyle/>
          <a:p>
            <a:r>
              <a:rPr lang="en-US" dirty="0"/>
              <a:t>Diff zone 1 &amp; 2</a:t>
            </a:r>
          </a:p>
        </p:txBody>
      </p:sp>
      <p:sp>
        <p:nvSpPr>
          <p:cNvPr id="12" name="Text Placeholder 11">
            <a:extLst>
              <a:ext uri="{FF2B5EF4-FFF2-40B4-BE49-F238E27FC236}">
                <a16:creationId xmlns:a16="http://schemas.microsoft.com/office/drawing/2014/main" id="{EFC54F8E-4BDD-83A1-D4CE-51A187E31FE3}"/>
              </a:ext>
            </a:extLst>
          </p:cNvPr>
          <p:cNvSpPr>
            <a:spLocks noGrp="1"/>
          </p:cNvSpPr>
          <p:nvPr>
            <p:ph type="body" sz="quarter" idx="24"/>
          </p:nvPr>
        </p:nvSpPr>
        <p:spPr>
          <a:xfrm>
            <a:off x="4231042" y="3963912"/>
            <a:ext cx="3433138" cy="428891"/>
          </a:xfrm>
        </p:spPr>
        <p:txBody>
          <a:bodyPr/>
          <a:lstStyle/>
          <a:p>
            <a:pPr marL="285750" indent="-285750">
              <a:buFont typeface="Arial" panose="020B0604020202020204" pitchFamily="34" charset="0"/>
              <a:buChar char="•"/>
            </a:pPr>
            <a:r>
              <a:rPr lang="en-US" dirty="0"/>
              <a:t>No exposed wood piles</a:t>
            </a:r>
          </a:p>
        </p:txBody>
      </p:sp>
      <p:sp>
        <p:nvSpPr>
          <p:cNvPr id="14" name="Slide Number Placeholder 13">
            <a:extLst>
              <a:ext uri="{FF2B5EF4-FFF2-40B4-BE49-F238E27FC236}">
                <a16:creationId xmlns:a16="http://schemas.microsoft.com/office/drawing/2014/main" id="{280AAA47-D342-B0C3-36A8-55470A34D4A5}"/>
              </a:ext>
            </a:extLst>
          </p:cNvPr>
          <p:cNvSpPr>
            <a:spLocks noGrp="1"/>
          </p:cNvSpPr>
          <p:nvPr>
            <p:ph type="sldNum" sz="quarter" idx="4"/>
          </p:nvPr>
        </p:nvSpPr>
        <p:spPr/>
        <p:txBody>
          <a:bodyPr/>
          <a:lstStyle/>
          <a:p>
            <a:fld id="{EA87306C-81BA-4795-A5CA-9392456A8C1E}" type="slidenum">
              <a:rPr lang="en-US" smtClean="0"/>
              <a:pPr/>
              <a:t>10</a:t>
            </a:fld>
            <a:endParaRPr lang="en-US" dirty="0"/>
          </a:p>
        </p:txBody>
      </p:sp>
      <p:sp>
        <p:nvSpPr>
          <p:cNvPr id="15" name="Text Placeholder 10">
            <a:extLst>
              <a:ext uri="{FF2B5EF4-FFF2-40B4-BE49-F238E27FC236}">
                <a16:creationId xmlns:a16="http://schemas.microsoft.com/office/drawing/2014/main" id="{90AD68BA-35C4-83C1-C59D-FFFCCC05B145}"/>
              </a:ext>
            </a:extLst>
          </p:cNvPr>
          <p:cNvSpPr txBox="1">
            <a:spLocks/>
          </p:cNvSpPr>
          <p:nvPr/>
        </p:nvSpPr>
        <p:spPr>
          <a:xfrm>
            <a:off x="4231042" y="4354900"/>
            <a:ext cx="3433138" cy="428891"/>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18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Zone 2 = an entire parcel</a:t>
            </a:r>
          </a:p>
        </p:txBody>
      </p:sp>
      <p:sp>
        <p:nvSpPr>
          <p:cNvPr id="16" name="Text Placeholder 11">
            <a:extLst>
              <a:ext uri="{FF2B5EF4-FFF2-40B4-BE49-F238E27FC236}">
                <a16:creationId xmlns:a16="http://schemas.microsoft.com/office/drawing/2014/main" id="{4D03644C-BA17-86B6-3844-C5C5292F0F97}"/>
              </a:ext>
            </a:extLst>
          </p:cNvPr>
          <p:cNvSpPr txBox="1">
            <a:spLocks/>
          </p:cNvSpPr>
          <p:nvPr/>
        </p:nvSpPr>
        <p:spPr>
          <a:xfrm>
            <a:off x="4231042" y="4702901"/>
            <a:ext cx="3433138" cy="1653449"/>
          </a:xfrm>
          <a:prstGeom prst="rect">
            <a:avLst/>
          </a:prstGeom>
        </p:spPr>
        <p:txBody>
          <a:bodyPr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kern="0" dirty="0">
                <a:effectLst/>
                <a:latin typeface="Source Sans 3"/>
                <a:ea typeface="Source Sans 3"/>
                <a:cs typeface="Source Sans 3"/>
              </a:rPr>
              <a:t>Zone 2 is from 30-100 ft of a structure. </a:t>
            </a:r>
          </a:p>
          <a:p>
            <a:pPr marL="285750" indent="-285750">
              <a:buFont typeface="Arial" panose="020B0604020202020204" pitchFamily="34" charset="0"/>
              <a:buChar char="•"/>
            </a:pPr>
            <a:r>
              <a:rPr lang="en-US" kern="0" dirty="0">
                <a:effectLst/>
                <a:latin typeface="Source Sans 3"/>
                <a:ea typeface="Source Sans 3"/>
                <a:cs typeface="Source Sans 3"/>
              </a:rPr>
              <a:t>(c) Adjacent Parcels.  (1) When a Structure is less than 100 feet from a property line and Combustible </a:t>
            </a:r>
            <a:endParaRPr lang="en-US" sz="1200" dirty="0"/>
          </a:p>
        </p:txBody>
      </p:sp>
    </p:spTree>
    <p:extLst>
      <p:ext uri="{BB962C8B-B14F-4D97-AF65-F5344CB8AC3E}">
        <p14:creationId xmlns:p14="http://schemas.microsoft.com/office/powerpoint/2010/main" val="1032664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E2554-BB44-6F05-E486-606751CD59C0}"/>
              </a:ext>
            </a:extLst>
          </p:cNvPr>
          <p:cNvSpPr>
            <a:spLocks noGrp="1"/>
          </p:cNvSpPr>
          <p:nvPr>
            <p:ph type="title"/>
          </p:nvPr>
        </p:nvSpPr>
        <p:spPr/>
        <p:txBody>
          <a:bodyPr/>
          <a:lstStyle/>
          <a:p>
            <a:r>
              <a:rPr lang="en-US" dirty="0"/>
              <a:t>responses</a:t>
            </a:r>
          </a:p>
        </p:txBody>
      </p:sp>
      <p:sp>
        <p:nvSpPr>
          <p:cNvPr id="3" name="Text Placeholder 2">
            <a:extLst>
              <a:ext uri="{FF2B5EF4-FFF2-40B4-BE49-F238E27FC236}">
                <a16:creationId xmlns:a16="http://schemas.microsoft.com/office/drawing/2014/main" id="{95CB6B52-5ECA-13D6-124B-88E0AA4E1A0F}"/>
              </a:ext>
            </a:extLst>
          </p:cNvPr>
          <p:cNvSpPr>
            <a:spLocks noGrp="1"/>
          </p:cNvSpPr>
          <p:nvPr>
            <p:ph type="body" sz="quarter" idx="16"/>
          </p:nvPr>
        </p:nvSpPr>
        <p:spPr/>
        <p:txBody>
          <a:bodyPr/>
          <a:lstStyle/>
          <a:p>
            <a:r>
              <a:rPr lang="en-US" dirty="0"/>
              <a:t>Clearing property &amp; effects on wildlife</a:t>
            </a:r>
          </a:p>
        </p:txBody>
      </p:sp>
      <p:sp>
        <p:nvSpPr>
          <p:cNvPr id="4" name="Text Placeholder 3">
            <a:extLst>
              <a:ext uri="{FF2B5EF4-FFF2-40B4-BE49-F238E27FC236}">
                <a16:creationId xmlns:a16="http://schemas.microsoft.com/office/drawing/2014/main" id="{560C4198-80B8-4B2C-29F5-23ECDEFD1B0A}"/>
              </a:ext>
            </a:extLst>
          </p:cNvPr>
          <p:cNvSpPr>
            <a:spLocks noGrp="1"/>
          </p:cNvSpPr>
          <p:nvPr>
            <p:ph type="body" sz="quarter" idx="12"/>
          </p:nvPr>
        </p:nvSpPr>
        <p:spPr/>
        <p:txBody>
          <a:bodyPr/>
          <a:lstStyle/>
          <a:p>
            <a:r>
              <a:rPr lang="en-US" dirty="0">
                <a:effectLst/>
                <a:latin typeface="Aptos" panose="020B0004020202020204" pitchFamily="34" charset="0"/>
                <a:ea typeface="Aptos" panose="020B0004020202020204" pitchFamily="34" charset="0"/>
                <a:cs typeface="Arial" panose="020B0604020202020204" pitchFamily="34" charset="0"/>
              </a:rPr>
              <a:t>The ordinance addresses this:</a:t>
            </a:r>
          </a:p>
          <a:p>
            <a:r>
              <a:rPr lang="en-US" dirty="0">
                <a:effectLst/>
                <a:latin typeface="Aptos" panose="020B0004020202020204" pitchFamily="34" charset="0"/>
                <a:ea typeface="Aptos" panose="020B0004020202020204" pitchFamily="34" charset="0"/>
                <a:cs typeface="Arial" panose="020B0604020202020204" pitchFamily="34" charset="0"/>
              </a:rPr>
              <a:t>(g) Environmental Concerns. </a:t>
            </a:r>
            <a:endParaRPr lang="en-US" sz="1400" dirty="0"/>
          </a:p>
        </p:txBody>
      </p:sp>
      <p:sp>
        <p:nvSpPr>
          <p:cNvPr id="5" name="Text Placeholder 4">
            <a:extLst>
              <a:ext uri="{FF2B5EF4-FFF2-40B4-BE49-F238E27FC236}">
                <a16:creationId xmlns:a16="http://schemas.microsoft.com/office/drawing/2014/main" id="{60E7DA62-FA0F-3FA1-E970-256D0DA0228D}"/>
              </a:ext>
            </a:extLst>
          </p:cNvPr>
          <p:cNvSpPr>
            <a:spLocks noGrp="1"/>
          </p:cNvSpPr>
          <p:nvPr>
            <p:ph type="body" sz="quarter" idx="17"/>
          </p:nvPr>
        </p:nvSpPr>
        <p:spPr/>
        <p:txBody>
          <a:bodyPr/>
          <a:lstStyle/>
          <a:p>
            <a:r>
              <a:rPr lang="en-US" dirty="0"/>
              <a:t>Concern on habitat living on </a:t>
            </a:r>
            <a:r>
              <a:rPr lang="en-US" dirty="0" err="1"/>
              <a:t>conrete</a:t>
            </a:r>
            <a:endParaRPr lang="en-US" dirty="0"/>
          </a:p>
        </p:txBody>
      </p:sp>
      <p:sp>
        <p:nvSpPr>
          <p:cNvPr id="6" name="Text Placeholder 5">
            <a:extLst>
              <a:ext uri="{FF2B5EF4-FFF2-40B4-BE49-F238E27FC236}">
                <a16:creationId xmlns:a16="http://schemas.microsoft.com/office/drawing/2014/main" id="{03943BA6-5F40-3805-881F-A0BEE807F447}"/>
              </a:ext>
            </a:extLst>
          </p:cNvPr>
          <p:cNvSpPr>
            <a:spLocks noGrp="1"/>
          </p:cNvSpPr>
          <p:nvPr>
            <p:ph type="body" sz="quarter" idx="13"/>
          </p:nvPr>
        </p:nvSpPr>
        <p:spPr/>
        <p:txBody>
          <a:bodyPr/>
          <a:lstStyle/>
          <a:p>
            <a:r>
              <a:rPr lang="en-US" dirty="0">
                <a:solidFill>
                  <a:srgbClr val="333333"/>
                </a:solidFill>
                <a:effectLst/>
                <a:latin typeface="Aptos" panose="020B0004020202020204" pitchFamily="34" charset="0"/>
                <a:ea typeface="Aptos" panose="020B0004020202020204" pitchFamily="34" charset="0"/>
                <a:cs typeface="Arial" panose="020B0604020202020204" pitchFamily="34" charset="0"/>
              </a:rPr>
              <a:t>Nothing in the ordinance talks about concrete. Zone 0, which is o-5ft of the structure, suggests to use hardscape </a:t>
            </a:r>
            <a:endParaRPr lang="en-US" sz="1400" dirty="0"/>
          </a:p>
        </p:txBody>
      </p:sp>
      <p:sp>
        <p:nvSpPr>
          <p:cNvPr id="7" name="Text Placeholder 6">
            <a:extLst>
              <a:ext uri="{FF2B5EF4-FFF2-40B4-BE49-F238E27FC236}">
                <a16:creationId xmlns:a16="http://schemas.microsoft.com/office/drawing/2014/main" id="{061CFCC0-86AC-E50C-59AC-FC1C0CCFAC3B}"/>
              </a:ext>
            </a:extLst>
          </p:cNvPr>
          <p:cNvSpPr>
            <a:spLocks noGrp="1"/>
          </p:cNvSpPr>
          <p:nvPr>
            <p:ph type="body" sz="quarter" idx="19"/>
          </p:nvPr>
        </p:nvSpPr>
        <p:spPr/>
        <p:txBody>
          <a:bodyPr/>
          <a:lstStyle/>
          <a:p>
            <a:r>
              <a:rPr lang="en-US" dirty="0"/>
              <a:t>groundcover</a:t>
            </a:r>
          </a:p>
        </p:txBody>
      </p:sp>
      <p:sp>
        <p:nvSpPr>
          <p:cNvPr id="8" name="Text Placeholder 7">
            <a:extLst>
              <a:ext uri="{FF2B5EF4-FFF2-40B4-BE49-F238E27FC236}">
                <a16:creationId xmlns:a16="http://schemas.microsoft.com/office/drawing/2014/main" id="{EEDA3FF4-7EE2-9275-76AD-6FBB0B27176E}"/>
              </a:ext>
            </a:extLst>
          </p:cNvPr>
          <p:cNvSpPr>
            <a:spLocks noGrp="1"/>
          </p:cNvSpPr>
          <p:nvPr>
            <p:ph type="body" sz="quarter" idx="23"/>
          </p:nvPr>
        </p:nvSpPr>
        <p:spPr/>
        <p:txBody>
          <a:bodyPr/>
          <a:lstStyle/>
          <a:p>
            <a:r>
              <a:rPr lang="en-US" dirty="0"/>
              <a:t>Definition will be added into the ordinance.</a:t>
            </a:r>
          </a:p>
        </p:txBody>
      </p:sp>
      <p:sp>
        <p:nvSpPr>
          <p:cNvPr id="9" name="Text Placeholder 8">
            <a:extLst>
              <a:ext uri="{FF2B5EF4-FFF2-40B4-BE49-F238E27FC236}">
                <a16:creationId xmlns:a16="http://schemas.microsoft.com/office/drawing/2014/main" id="{2B77BA56-E307-BFC2-0EEC-9D8A7455996E}"/>
              </a:ext>
            </a:extLst>
          </p:cNvPr>
          <p:cNvSpPr>
            <a:spLocks noGrp="1"/>
          </p:cNvSpPr>
          <p:nvPr>
            <p:ph type="body" sz="quarter" idx="21"/>
          </p:nvPr>
        </p:nvSpPr>
        <p:spPr/>
        <p:txBody>
          <a:bodyPr/>
          <a:lstStyle/>
          <a:p>
            <a:r>
              <a:rPr lang="en-US" dirty="0"/>
              <a:t>Section 3 Applicability</a:t>
            </a:r>
          </a:p>
        </p:txBody>
      </p:sp>
      <p:sp>
        <p:nvSpPr>
          <p:cNvPr id="10" name="Text Placeholder 9">
            <a:extLst>
              <a:ext uri="{FF2B5EF4-FFF2-40B4-BE49-F238E27FC236}">
                <a16:creationId xmlns:a16="http://schemas.microsoft.com/office/drawing/2014/main" id="{F85F94F5-F99A-4CF0-B6BB-6295FB370986}"/>
              </a:ext>
            </a:extLst>
          </p:cNvPr>
          <p:cNvSpPr>
            <a:spLocks noGrp="1"/>
          </p:cNvSpPr>
          <p:nvPr>
            <p:ph type="body" sz="quarter" idx="22"/>
          </p:nvPr>
        </p:nvSpPr>
        <p:spPr/>
        <p:txBody>
          <a:bodyPr/>
          <a:lstStyle/>
          <a:p>
            <a:r>
              <a:rPr lang="en-US" kern="100" dirty="0">
                <a:effectLst/>
                <a:latin typeface="Calibri" panose="020F0502020204030204" pitchFamily="34" charset="0"/>
                <a:ea typeface="Aptos" panose="020B0004020202020204" pitchFamily="34" charset="0"/>
                <a:cs typeface="Arial" panose="020B0604020202020204" pitchFamily="34" charset="0"/>
              </a:rPr>
              <a:t>Means we take into consideration the construction of the structure in order to understand how everything surrounding it will affect it should the structure ignite. </a:t>
            </a:r>
            <a:endParaRPr lang="en-US"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
        <p:nvSpPr>
          <p:cNvPr id="11" name="Text Placeholder 10">
            <a:extLst>
              <a:ext uri="{FF2B5EF4-FFF2-40B4-BE49-F238E27FC236}">
                <a16:creationId xmlns:a16="http://schemas.microsoft.com/office/drawing/2014/main" id="{6C9250D4-C4AA-4FF9-F608-C938F66684DB}"/>
              </a:ext>
            </a:extLst>
          </p:cNvPr>
          <p:cNvSpPr>
            <a:spLocks noGrp="1"/>
          </p:cNvSpPr>
          <p:nvPr>
            <p:ph type="body" sz="quarter" idx="18"/>
          </p:nvPr>
        </p:nvSpPr>
        <p:spPr/>
        <p:txBody>
          <a:bodyPr/>
          <a:lstStyle/>
          <a:p>
            <a:r>
              <a:rPr lang="en-US" dirty="0"/>
              <a:t>Species not permitted in new construction</a:t>
            </a:r>
          </a:p>
        </p:txBody>
      </p:sp>
      <p:sp>
        <p:nvSpPr>
          <p:cNvPr id="12" name="Text Placeholder 11">
            <a:extLst>
              <a:ext uri="{FF2B5EF4-FFF2-40B4-BE49-F238E27FC236}">
                <a16:creationId xmlns:a16="http://schemas.microsoft.com/office/drawing/2014/main" id="{861FF3E1-544B-28A8-DB75-81F9DC806112}"/>
              </a:ext>
            </a:extLst>
          </p:cNvPr>
          <p:cNvSpPr>
            <a:spLocks noGrp="1"/>
          </p:cNvSpPr>
          <p:nvPr>
            <p:ph type="body" sz="quarter" idx="24"/>
          </p:nvPr>
        </p:nvSpPr>
        <p:spPr/>
        <p:txBody>
          <a:bodyPr/>
          <a:lstStyle/>
          <a:p>
            <a:r>
              <a:rPr lang="en-US" dirty="0"/>
              <a:t>We are adding language: For new construction and existing structures….Exception: Those planted prior to adoption date.</a:t>
            </a:r>
          </a:p>
        </p:txBody>
      </p:sp>
      <p:sp>
        <p:nvSpPr>
          <p:cNvPr id="13" name="Footer Placeholder 12">
            <a:extLst>
              <a:ext uri="{FF2B5EF4-FFF2-40B4-BE49-F238E27FC236}">
                <a16:creationId xmlns:a16="http://schemas.microsoft.com/office/drawing/2014/main" id="{F32FFE26-F7E8-6419-4E40-20ABA2025935}"/>
              </a:ext>
            </a:extLst>
          </p:cNvPr>
          <p:cNvSpPr>
            <a:spLocks noGrp="1"/>
          </p:cNvSpPr>
          <p:nvPr>
            <p:ph type="ftr" sz="quarter" idx="3"/>
          </p:nvPr>
        </p:nvSpPr>
        <p:spPr/>
        <p:txBody>
          <a:bodyPr/>
          <a:lstStyle/>
          <a:p>
            <a:r>
              <a:rPr lang="en-US"/>
              <a:t>Pitch deck</a:t>
            </a:r>
            <a:endParaRPr lang="en-US" dirty="0"/>
          </a:p>
        </p:txBody>
      </p:sp>
      <p:sp>
        <p:nvSpPr>
          <p:cNvPr id="14" name="Slide Number Placeholder 13">
            <a:extLst>
              <a:ext uri="{FF2B5EF4-FFF2-40B4-BE49-F238E27FC236}">
                <a16:creationId xmlns:a16="http://schemas.microsoft.com/office/drawing/2014/main" id="{B759636B-D8F4-6861-EBAF-E44579A8E1AB}"/>
              </a:ext>
            </a:extLst>
          </p:cNvPr>
          <p:cNvSpPr>
            <a:spLocks noGrp="1"/>
          </p:cNvSpPr>
          <p:nvPr>
            <p:ph type="sldNum" sz="quarter" idx="4"/>
          </p:nvPr>
        </p:nvSpPr>
        <p:spPr/>
        <p:txBody>
          <a:bodyPr/>
          <a:lstStyle/>
          <a:p>
            <a:fld id="{EA87306C-81BA-4795-A5CA-9392456A8C1E}" type="slidenum">
              <a:rPr lang="en-US" smtClean="0"/>
              <a:pPr/>
              <a:t>11</a:t>
            </a:fld>
            <a:endParaRPr lang="en-US" dirty="0"/>
          </a:p>
        </p:txBody>
      </p:sp>
    </p:spTree>
    <p:extLst>
      <p:ext uri="{BB962C8B-B14F-4D97-AF65-F5344CB8AC3E}">
        <p14:creationId xmlns:p14="http://schemas.microsoft.com/office/powerpoint/2010/main" val="2270126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0A281-F086-0009-394B-D5DDA0F0827D}"/>
              </a:ext>
            </a:extLst>
          </p:cNvPr>
          <p:cNvSpPr>
            <a:spLocks noGrp="1"/>
          </p:cNvSpPr>
          <p:nvPr>
            <p:ph type="title"/>
          </p:nvPr>
        </p:nvSpPr>
        <p:spPr/>
        <p:txBody>
          <a:bodyPr/>
          <a:lstStyle/>
          <a:p>
            <a:r>
              <a:rPr lang="en-US" dirty="0"/>
              <a:t>responses</a:t>
            </a:r>
          </a:p>
        </p:txBody>
      </p:sp>
      <p:sp>
        <p:nvSpPr>
          <p:cNvPr id="3" name="Text Placeholder 2">
            <a:extLst>
              <a:ext uri="{FF2B5EF4-FFF2-40B4-BE49-F238E27FC236}">
                <a16:creationId xmlns:a16="http://schemas.microsoft.com/office/drawing/2014/main" id="{95E94EE6-7031-5425-0287-34FAD3080956}"/>
              </a:ext>
            </a:extLst>
          </p:cNvPr>
          <p:cNvSpPr>
            <a:spLocks noGrp="1"/>
          </p:cNvSpPr>
          <p:nvPr>
            <p:ph type="body" sz="quarter" idx="16"/>
          </p:nvPr>
        </p:nvSpPr>
        <p:spPr/>
        <p:txBody>
          <a:bodyPr/>
          <a:lstStyle/>
          <a:p>
            <a:r>
              <a:rPr lang="en-US" sz="1800" dirty="0">
                <a:effectLst/>
                <a:latin typeface="Aptos" panose="020B0004020202020204" pitchFamily="34" charset="0"/>
                <a:ea typeface="Aptos" panose="020B0004020202020204" pitchFamily="34" charset="0"/>
                <a:cs typeface="Arial" panose="020B0604020202020204" pitchFamily="34" charset="0"/>
              </a:rPr>
              <a:t>(e) Fences. </a:t>
            </a:r>
            <a:endParaRPr lang="en-US" dirty="0"/>
          </a:p>
        </p:txBody>
      </p:sp>
      <p:sp>
        <p:nvSpPr>
          <p:cNvPr id="4" name="Text Placeholder 3">
            <a:extLst>
              <a:ext uri="{FF2B5EF4-FFF2-40B4-BE49-F238E27FC236}">
                <a16:creationId xmlns:a16="http://schemas.microsoft.com/office/drawing/2014/main" id="{1CA703D2-F79B-D799-7E7E-F1D7CAC80AA9}"/>
              </a:ext>
            </a:extLst>
          </p:cNvPr>
          <p:cNvSpPr>
            <a:spLocks noGrp="1"/>
          </p:cNvSpPr>
          <p:nvPr>
            <p:ph type="body" sz="quarter" idx="12"/>
          </p:nvPr>
        </p:nvSpPr>
        <p:spPr/>
        <p:txBody>
          <a:bodyPr/>
          <a:lstStyle/>
          <a:p>
            <a:r>
              <a:rPr lang="en-US" sz="1400" dirty="0">
                <a:effectLst/>
                <a:latin typeface="Aptos" panose="020B0004020202020204" pitchFamily="34" charset="0"/>
                <a:ea typeface="Aptos" panose="020B0004020202020204" pitchFamily="34" charset="0"/>
                <a:cs typeface="Arial" panose="020B0604020202020204" pitchFamily="34" charset="0"/>
              </a:rPr>
              <a:t>..any screen, fence or other Structure made, in whole or in part, of bark, mulch, or wood chips … </a:t>
            </a:r>
            <a:r>
              <a:rPr lang="en-US" sz="1400" kern="100" dirty="0">
                <a:effectLst/>
                <a:latin typeface="Aptos" panose="020B0004020202020204" pitchFamily="34" charset="0"/>
                <a:ea typeface="Aptos" panose="020B0004020202020204" pitchFamily="34" charset="0"/>
                <a:cs typeface="Arial" panose="020B0604020202020204" pitchFamily="34" charset="0"/>
              </a:rPr>
              <a:t>This means no man made mounds or mountains using the material to create a wall of privacy like a fence.  </a:t>
            </a:r>
          </a:p>
          <a:p>
            <a:endParaRPr lang="en-US" sz="1400" dirty="0"/>
          </a:p>
        </p:txBody>
      </p:sp>
      <p:sp>
        <p:nvSpPr>
          <p:cNvPr id="5" name="Text Placeholder 4">
            <a:extLst>
              <a:ext uri="{FF2B5EF4-FFF2-40B4-BE49-F238E27FC236}">
                <a16:creationId xmlns:a16="http://schemas.microsoft.com/office/drawing/2014/main" id="{155089B3-7730-E843-19D3-5F5490D8B22D}"/>
              </a:ext>
            </a:extLst>
          </p:cNvPr>
          <p:cNvSpPr>
            <a:spLocks noGrp="1"/>
          </p:cNvSpPr>
          <p:nvPr>
            <p:ph type="body" sz="quarter" idx="17"/>
          </p:nvPr>
        </p:nvSpPr>
        <p:spPr/>
        <p:txBody>
          <a:bodyPr/>
          <a:lstStyle/>
          <a:p>
            <a:r>
              <a:rPr lang="en-US" dirty="0"/>
              <a:t>fence must be 6 ft from any structure - why 6 feet instead of 5 feet?</a:t>
            </a:r>
          </a:p>
        </p:txBody>
      </p:sp>
      <p:sp>
        <p:nvSpPr>
          <p:cNvPr id="6" name="Text Placeholder 5">
            <a:extLst>
              <a:ext uri="{FF2B5EF4-FFF2-40B4-BE49-F238E27FC236}">
                <a16:creationId xmlns:a16="http://schemas.microsoft.com/office/drawing/2014/main" id="{062A9769-EDBB-1458-F7D1-22025A955223}"/>
              </a:ext>
            </a:extLst>
          </p:cNvPr>
          <p:cNvSpPr>
            <a:spLocks noGrp="1"/>
          </p:cNvSpPr>
          <p:nvPr>
            <p:ph type="body" sz="quarter" idx="13"/>
          </p:nvPr>
        </p:nvSpPr>
        <p:spPr>
          <a:xfrm>
            <a:off x="7920662" y="1032330"/>
            <a:ext cx="3433138" cy="1370672"/>
          </a:xfrm>
        </p:spPr>
        <p:txBody>
          <a:bodyPr/>
          <a:lstStyle/>
          <a:p>
            <a:pPr marL="228600" marR="0" algn="just">
              <a:lnSpc>
                <a:spcPct val="107000"/>
              </a:lnSpc>
              <a:spcBef>
                <a:spcPts val="95"/>
              </a:spcBef>
              <a:spcAft>
                <a:spcPts val="800"/>
              </a:spcAft>
            </a:pPr>
            <a:r>
              <a:rPr lang="en-US" sz="1400" kern="100" dirty="0">
                <a:effectLst/>
                <a:latin typeface="Aptos" panose="020B0004020202020204" pitchFamily="34" charset="0"/>
                <a:ea typeface="Aptos" panose="020B0004020202020204" pitchFamily="34" charset="0"/>
                <a:cs typeface="Arial" panose="020B0604020202020204" pitchFamily="34" charset="0"/>
              </a:rPr>
              <a:t>Studies have shown the success of 6 feet due to flame lengths, 12 inches makes a difference, hence the recommended distance of 6 feet</a:t>
            </a:r>
          </a:p>
          <a:p>
            <a:pPr marL="228600" marR="0" algn="just">
              <a:lnSpc>
                <a:spcPct val="107000"/>
              </a:lnSpc>
              <a:spcBef>
                <a:spcPts val="95"/>
              </a:spcBef>
              <a:spcAft>
                <a:spcPts val="800"/>
              </a:spcAft>
            </a:pPr>
            <a:r>
              <a:rPr lang="en-US" sz="1400" kern="100" dirty="0">
                <a:effectLst/>
                <a:latin typeface="Aptos" panose="020B0004020202020204" pitchFamily="34" charset="0"/>
                <a:ea typeface="Aptos" panose="020B0004020202020204" pitchFamily="34" charset="0"/>
                <a:cs typeface="Arial" panose="020B0604020202020204" pitchFamily="34" charset="0"/>
              </a:rPr>
              <a:t> </a:t>
            </a:r>
          </a:p>
          <a:p>
            <a:endParaRPr lang="en-US" dirty="0"/>
          </a:p>
        </p:txBody>
      </p:sp>
      <p:sp>
        <p:nvSpPr>
          <p:cNvPr id="7" name="Text Placeholder 6">
            <a:extLst>
              <a:ext uri="{FF2B5EF4-FFF2-40B4-BE49-F238E27FC236}">
                <a16:creationId xmlns:a16="http://schemas.microsoft.com/office/drawing/2014/main" id="{46B5570D-4382-57B4-E47C-60F992FD36C2}"/>
              </a:ext>
            </a:extLst>
          </p:cNvPr>
          <p:cNvSpPr>
            <a:spLocks noGrp="1"/>
          </p:cNvSpPr>
          <p:nvPr>
            <p:ph type="body" sz="quarter" idx="19"/>
          </p:nvPr>
        </p:nvSpPr>
        <p:spPr>
          <a:xfrm>
            <a:off x="4231042" y="2930509"/>
            <a:ext cx="3433138" cy="428891"/>
          </a:xfrm>
        </p:spPr>
        <p:txBody>
          <a:bodyPr/>
          <a:lstStyle/>
          <a:p>
            <a:r>
              <a:rPr lang="en-US" sz="1800" dirty="0">
                <a:solidFill>
                  <a:srgbClr val="333333"/>
                </a:solidFill>
                <a:effectLst/>
                <a:latin typeface="Aptos" panose="020B0004020202020204" pitchFamily="34" charset="0"/>
                <a:ea typeface="Aptos" panose="020B0004020202020204" pitchFamily="34" charset="0"/>
                <a:cs typeface="Arial" panose="020B0604020202020204" pitchFamily="34" charset="0"/>
              </a:rPr>
              <a:t>Appendix</a:t>
            </a:r>
            <a:r>
              <a:rPr lang="en-US" sz="1800" spc="-15" dirty="0">
                <a:solidFill>
                  <a:srgbClr val="333333"/>
                </a:solidFill>
                <a:effectLst/>
                <a:latin typeface="Aptos" panose="020B0004020202020204" pitchFamily="34" charset="0"/>
                <a:ea typeface="Aptos" panose="020B0004020202020204" pitchFamily="34" charset="0"/>
                <a:cs typeface="Arial" panose="020B0604020202020204" pitchFamily="34" charset="0"/>
              </a:rPr>
              <a:t> </a:t>
            </a:r>
            <a:r>
              <a:rPr lang="en-US" sz="1800" dirty="0">
                <a:solidFill>
                  <a:srgbClr val="333333"/>
                </a:solidFill>
                <a:effectLst/>
                <a:latin typeface="Aptos" panose="020B0004020202020204" pitchFamily="34" charset="0"/>
                <a:ea typeface="Aptos" panose="020B0004020202020204" pitchFamily="34" charset="0"/>
                <a:cs typeface="Arial" panose="020B0604020202020204" pitchFamily="34" charset="0"/>
              </a:rPr>
              <a:t>B</a:t>
            </a:r>
            <a:r>
              <a:rPr lang="en-US" sz="1800" spc="-15" dirty="0">
                <a:solidFill>
                  <a:srgbClr val="333333"/>
                </a:solidFill>
                <a:effectLst/>
                <a:latin typeface="Aptos" panose="020B0004020202020204" pitchFamily="34" charset="0"/>
                <a:ea typeface="Aptos" panose="020B0004020202020204" pitchFamily="34" charset="0"/>
                <a:cs typeface="Arial" panose="020B0604020202020204" pitchFamily="34" charset="0"/>
              </a:rPr>
              <a:t> </a:t>
            </a:r>
            <a:r>
              <a:rPr lang="en-US" sz="1800" dirty="0">
                <a:solidFill>
                  <a:srgbClr val="333333"/>
                </a:solidFill>
                <a:effectLst/>
                <a:latin typeface="Aptos" panose="020B0004020202020204" pitchFamily="34" charset="0"/>
                <a:ea typeface="Aptos" panose="020B0004020202020204" pitchFamily="34" charset="0"/>
                <a:cs typeface="Arial" panose="020B0604020202020204" pitchFamily="34" charset="0"/>
              </a:rPr>
              <a:t>-</a:t>
            </a:r>
            <a:r>
              <a:rPr lang="en-US" sz="1800" spc="-10" dirty="0">
                <a:solidFill>
                  <a:srgbClr val="333333"/>
                </a:solidFill>
                <a:effectLst/>
                <a:latin typeface="Aptos" panose="020B0004020202020204" pitchFamily="34" charset="0"/>
                <a:ea typeface="Aptos" panose="020B0004020202020204" pitchFamily="34" charset="0"/>
                <a:cs typeface="Arial" panose="020B0604020202020204" pitchFamily="34" charset="0"/>
              </a:rPr>
              <a:t> </a:t>
            </a:r>
            <a:r>
              <a:rPr lang="en-US" sz="1800" dirty="0">
                <a:solidFill>
                  <a:srgbClr val="333333"/>
                </a:solidFill>
                <a:effectLst/>
                <a:latin typeface="Aptos" panose="020B0004020202020204" pitchFamily="34" charset="0"/>
                <a:ea typeface="Aptos" panose="020B0004020202020204" pitchFamily="34" charset="0"/>
                <a:cs typeface="Arial" panose="020B0604020202020204" pitchFamily="34" charset="0"/>
              </a:rPr>
              <a:t>Continuous</a:t>
            </a:r>
            <a:r>
              <a:rPr lang="en-US" sz="1800" spc="-15" dirty="0">
                <a:solidFill>
                  <a:srgbClr val="333333"/>
                </a:solidFill>
                <a:effectLst/>
                <a:latin typeface="Aptos" panose="020B0004020202020204" pitchFamily="34" charset="0"/>
                <a:ea typeface="Aptos" panose="020B0004020202020204" pitchFamily="34" charset="0"/>
                <a:cs typeface="Arial" panose="020B0604020202020204" pitchFamily="34" charset="0"/>
              </a:rPr>
              <a:t> </a:t>
            </a:r>
            <a:r>
              <a:rPr lang="en-US" sz="1800" dirty="0">
                <a:solidFill>
                  <a:srgbClr val="333333"/>
                </a:solidFill>
                <a:effectLst/>
                <a:latin typeface="Aptos" panose="020B0004020202020204" pitchFamily="34" charset="0"/>
                <a:ea typeface="Aptos" panose="020B0004020202020204" pitchFamily="34" charset="0"/>
                <a:cs typeface="Arial" panose="020B0604020202020204" pitchFamily="34" charset="0"/>
              </a:rPr>
              <a:t>Tree</a:t>
            </a:r>
            <a:r>
              <a:rPr lang="en-US" sz="1800" spc="-15" dirty="0">
                <a:solidFill>
                  <a:srgbClr val="333333"/>
                </a:solidFill>
                <a:effectLst/>
                <a:latin typeface="Aptos" panose="020B0004020202020204" pitchFamily="34" charset="0"/>
                <a:ea typeface="Aptos" panose="020B0004020202020204" pitchFamily="34" charset="0"/>
                <a:cs typeface="Arial" panose="020B0604020202020204" pitchFamily="34" charset="0"/>
              </a:rPr>
              <a:t> </a:t>
            </a:r>
            <a:r>
              <a:rPr lang="en-US" sz="1800" dirty="0">
                <a:solidFill>
                  <a:srgbClr val="333333"/>
                </a:solidFill>
                <a:effectLst/>
                <a:latin typeface="Aptos" panose="020B0004020202020204" pitchFamily="34" charset="0"/>
                <a:ea typeface="Aptos" panose="020B0004020202020204" pitchFamily="34" charset="0"/>
                <a:cs typeface="Arial" panose="020B0604020202020204" pitchFamily="34" charset="0"/>
              </a:rPr>
              <a:t>Canopy</a:t>
            </a:r>
            <a:r>
              <a:rPr lang="en-US" sz="1800" spc="-10" dirty="0">
                <a:solidFill>
                  <a:srgbClr val="333333"/>
                </a:solidFill>
                <a:effectLst/>
                <a:latin typeface="Aptos" panose="020B0004020202020204" pitchFamily="34" charset="0"/>
                <a:ea typeface="Aptos" panose="020B0004020202020204" pitchFamily="34" charset="0"/>
                <a:cs typeface="Arial" panose="020B0604020202020204" pitchFamily="34" charset="0"/>
              </a:rPr>
              <a:t> Requirements</a:t>
            </a:r>
            <a:endParaRPr lang="en-US" dirty="0"/>
          </a:p>
        </p:txBody>
      </p:sp>
      <p:sp>
        <p:nvSpPr>
          <p:cNvPr id="8" name="Text Placeholder 7">
            <a:extLst>
              <a:ext uri="{FF2B5EF4-FFF2-40B4-BE49-F238E27FC236}">
                <a16:creationId xmlns:a16="http://schemas.microsoft.com/office/drawing/2014/main" id="{92DA558D-0738-CA9E-7B4E-94D437231422}"/>
              </a:ext>
            </a:extLst>
          </p:cNvPr>
          <p:cNvSpPr>
            <a:spLocks noGrp="1"/>
          </p:cNvSpPr>
          <p:nvPr>
            <p:ph type="body" sz="quarter" idx="23"/>
          </p:nvPr>
        </p:nvSpPr>
        <p:spPr>
          <a:xfrm>
            <a:off x="4231042" y="3330796"/>
            <a:ext cx="3433138" cy="961350"/>
          </a:xfrm>
        </p:spPr>
        <p:txBody>
          <a:bodyPr/>
          <a:lstStyle/>
          <a:p>
            <a:r>
              <a:rPr lang="en-US" sz="1800" dirty="0">
                <a:effectLst/>
                <a:latin typeface="Source Sans 3"/>
                <a:ea typeface="Source Sans 3"/>
                <a:cs typeface="Source Sans 3"/>
              </a:rPr>
              <a:t>Yes, it is within 100 feet of a structure.</a:t>
            </a:r>
          </a:p>
          <a:p>
            <a:endParaRPr lang="en-US" dirty="0"/>
          </a:p>
        </p:txBody>
      </p:sp>
      <p:sp>
        <p:nvSpPr>
          <p:cNvPr id="9" name="Text Placeholder 8">
            <a:extLst>
              <a:ext uri="{FF2B5EF4-FFF2-40B4-BE49-F238E27FC236}">
                <a16:creationId xmlns:a16="http://schemas.microsoft.com/office/drawing/2014/main" id="{F1E2A1BA-2B93-E30D-C5CA-83D0C28D95C3}"/>
              </a:ext>
            </a:extLst>
          </p:cNvPr>
          <p:cNvSpPr>
            <a:spLocks noGrp="1"/>
          </p:cNvSpPr>
          <p:nvPr>
            <p:ph type="body" sz="quarter" idx="21"/>
          </p:nvPr>
        </p:nvSpPr>
        <p:spPr/>
        <p:txBody>
          <a:bodyPr/>
          <a:lstStyle/>
          <a:p>
            <a:r>
              <a:rPr lang="en-US" dirty="0"/>
              <a:t>Process for abatement &amp; citation</a:t>
            </a:r>
          </a:p>
        </p:txBody>
      </p:sp>
      <p:sp>
        <p:nvSpPr>
          <p:cNvPr id="10" name="Text Placeholder 9">
            <a:extLst>
              <a:ext uri="{FF2B5EF4-FFF2-40B4-BE49-F238E27FC236}">
                <a16:creationId xmlns:a16="http://schemas.microsoft.com/office/drawing/2014/main" id="{454BA207-1F28-C5FD-F733-5AF60AFB63E3}"/>
              </a:ext>
            </a:extLst>
          </p:cNvPr>
          <p:cNvSpPr>
            <a:spLocks noGrp="1"/>
          </p:cNvSpPr>
          <p:nvPr>
            <p:ph type="body" sz="quarter" idx="22"/>
          </p:nvPr>
        </p:nvSpPr>
        <p:spPr/>
        <p:txBody>
          <a:bodyPr/>
          <a:lstStyle/>
          <a:p>
            <a:pPr marL="285750" indent="-285750">
              <a:buFont typeface="Arial" panose="020B0604020202020204" pitchFamily="34" charset="0"/>
              <a:buChar char="•"/>
            </a:pPr>
            <a:r>
              <a:rPr lang="en-US" dirty="0"/>
              <a:t>See Website for details on the ordinances.</a:t>
            </a:r>
          </a:p>
          <a:p>
            <a:pPr marL="285750" indent="-285750">
              <a:buFont typeface="Arial" panose="020B0604020202020204" pitchFamily="34" charset="0"/>
              <a:buChar char="•"/>
            </a:pPr>
            <a:r>
              <a:rPr lang="en-US" dirty="0"/>
              <a:t>Guideline will also include clear instruction</a:t>
            </a:r>
          </a:p>
          <a:p>
            <a:endParaRPr lang="en-US" dirty="0"/>
          </a:p>
        </p:txBody>
      </p:sp>
      <p:sp>
        <p:nvSpPr>
          <p:cNvPr id="11" name="Text Placeholder 10">
            <a:extLst>
              <a:ext uri="{FF2B5EF4-FFF2-40B4-BE49-F238E27FC236}">
                <a16:creationId xmlns:a16="http://schemas.microsoft.com/office/drawing/2014/main" id="{CD2471BE-ACA9-2254-B281-D8383B4E3D3B}"/>
              </a:ext>
            </a:extLst>
          </p:cNvPr>
          <p:cNvSpPr>
            <a:spLocks noGrp="1"/>
          </p:cNvSpPr>
          <p:nvPr>
            <p:ph type="body" sz="quarter" idx="18"/>
          </p:nvPr>
        </p:nvSpPr>
        <p:spPr>
          <a:xfrm>
            <a:off x="4231042" y="4427975"/>
            <a:ext cx="3433138" cy="428891"/>
          </a:xfrm>
        </p:spPr>
        <p:txBody>
          <a:bodyPr/>
          <a:lstStyle/>
          <a:p>
            <a:r>
              <a:rPr lang="en-US" sz="1800" dirty="0">
                <a:effectLst/>
                <a:latin typeface="Aptos" panose="020B0004020202020204" pitchFamily="34" charset="0"/>
                <a:ea typeface="Aptos" panose="020B0004020202020204" pitchFamily="34" charset="0"/>
                <a:cs typeface="Arial" panose="020B0604020202020204" pitchFamily="34" charset="0"/>
              </a:rPr>
              <a:t>Section</a:t>
            </a:r>
            <a:r>
              <a:rPr lang="en-US" sz="1800" spc="-10" dirty="0">
                <a:effectLst/>
                <a:latin typeface="Aptos" panose="020B0004020202020204" pitchFamily="34" charset="0"/>
                <a:ea typeface="Aptos" panose="020B0004020202020204" pitchFamily="34" charset="0"/>
                <a:cs typeface="Arial" panose="020B0604020202020204" pitchFamily="34" charset="0"/>
              </a:rPr>
              <a:t> </a:t>
            </a:r>
            <a:r>
              <a:rPr lang="en-US" sz="1800" dirty="0">
                <a:effectLst/>
                <a:latin typeface="Aptos" panose="020B0004020202020204" pitchFamily="34" charset="0"/>
                <a:ea typeface="Aptos" panose="020B0004020202020204" pitchFamily="34" charset="0"/>
                <a:cs typeface="Arial" panose="020B0604020202020204" pitchFamily="34" charset="0"/>
              </a:rPr>
              <a:t>7</a:t>
            </a:r>
            <a:r>
              <a:rPr lang="en-US" sz="1800" spc="-10" dirty="0">
                <a:effectLst/>
                <a:latin typeface="Aptos" panose="020B0004020202020204" pitchFamily="34" charset="0"/>
                <a:ea typeface="Aptos" panose="020B0004020202020204" pitchFamily="34" charset="0"/>
                <a:cs typeface="Arial" panose="020B0604020202020204" pitchFamily="34" charset="0"/>
              </a:rPr>
              <a:t> </a:t>
            </a:r>
            <a:r>
              <a:rPr lang="en-US" sz="1800" dirty="0">
                <a:effectLst/>
                <a:latin typeface="Aptos" panose="020B0004020202020204" pitchFamily="34" charset="0"/>
                <a:ea typeface="Aptos" panose="020B0004020202020204" pitchFamily="34" charset="0"/>
                <a:cs typeface="Arial" panose="020B0604020202020204" pitchFamily="34" charset="0"/>
              </a:rPr>
              <a:t>-</a:t>
            </a:r>
            <a:r>
              <a:rPr lang="en-US" sz="1800" spc="-5" dirty="0">
                <a:effectLst/>
                <a:latin typeface="Aptos" panose="020B0004020202020204" pitchFamily="34" charset="0"/>
                <a:ea typeface="Aptos" panose="020B0004020202020204" pitchFamily="34" charset="0"/>
                <a:cs typeface="Arial" panose="020B0604020202020204" pitchFamily="34" charset="0"/>
              </a:rPr>
              <a:t> </a:t>
            </a:r>
            <a:r>
              <a:rPr lang="en-US" sz="1800" dirty="0">
                <a:effectLst/>
                <a:latin typeface="Aptos" panose="020B0004020202020204" pitchFamily="34" charset="0"/>
                <a:ea typeface="Aptos" panose="020B0004020202020204" pitchFamily="34" charset="0"/>
                <a:cs typeface="Arial" panose="020B0604020202020204" pitchFamily="34" charset="0"/>
              </a:rPr>
              <a:t>Phased</a:t>
            </a:r>
            <a:r>
              <a:rPr lang="en-US" sz="1800" spc="-10" dirty="0">
                <a:effectLst/>
                <a:latin typeface="Aptos" panose="020B0004020202020204" pitchFamily="34" charset="0"/>
                <a:ea typeface="Aptos" panose="020B0004020202020204" pitchFamily="34" charset="0"/>
                <a:cs typeface="Arial" panose="020B0604020202020204" pitchFamily="34" charset="0"/>
              </a:rPr>
              <a:t> </a:t>
            </a:r>
            <a:r>
              <a:rPr lang="en-US" sz="1800" dirty="0">
                <a:effectLst/>
                <a:latin typeface="Aptos" panose="020B0004020202020204" pitchFamily="34" charset="0"/>
                <a:ea typeface="Aptos" panose="020B0004020202020204" pitchFamily="34" charset="0"/>
                <a:cs typeface="Arial" panose="020B0604020202020204" pitchFamily="34" charset="0"/>
              </a:rPr>
              <a:t>Compliance</a:t>
            </a:r>
            <a:r>
              <a:rPr lang="en-US" sz="1800" spc="-10" dirty="0">
                <a:effectLst/>
                <a:latin typeface="Aptos" panose="020B0004020202020204" pitchFamily="34" charset="0"/>
                <a:ea typeface="Aptos" panose="020B0004020202020204" pitchFamily="34" charset="0"/>
                <a:cs typeface="Arial" panose="020B0604020202020204" pitchFamily="34" charset="0"/>
              </a:rPr>
              <a:t> </a:t>
            </a:r>
            <a:endParaRPr lang="en-US" dirty="0"/>
          </a:p>
        </p:txBody>
      </p:sp>
      <p:sp>
        <p:nvSpPr>
          <p:cNvPr id="12" name="Text Placeholder 11">
            <a:extLst>
              <a:ext uri="{FF2B5EF4-FFF2-40B4-BE49-F238E27FC236}">
                <a16:creationId xmlns:a16="http://schemas.microsoft.com/office/drawing/2014/main" id="{B2B9E909-7127-169D-2F52-3473C6352251}"/>
              </a:ext>
            </a:extLst>
          </p:cNvPr>
          <p:cNvSpPr>
            <a:spLocks noGrp="1"/>
          </p:cNvSpPr>
          <p:nvPr>
            <p:ph type="body" sz="quarter" idx="24"/>
          </p:nvPr>
        </p:nvSpPr>
        <p:spPr>
          <a:xfrm>
            <a:off x="4231042" y="4892585"/>
            <a:ext cx="3433138" cy="1450988"/>
          </a:xfrm>
        </p:spPr>
        <p:txBody>
          <a:bodyPr/>
          <a:lstStyle/>
          <a:p>
            <a:r>
              <a:rPr lang="en-US" sz="1800" dirty="0">
                <a:effectLst/>
                <a:latin typeface="Source Sans 3"/>
                <a:ea typeface="Source Sans 3"/>
                <a:cs typeface="Source Sans 3"/>
              </a:rPr>
              <a:t>This applies to all properties regardless of parcel size.</a:t>
            </a:r>
          </a:p>
          <a:p>
            <a:endParaRPr lang="en-US" dirty="0"/>
          </a:p>
        </p:txBody>
      </p:sp>
      <p:sp>
        <p:nvSpPr>
          <p:cNvPr id="13" name="Footer Placeholder 12">
            <a:extLst>
              <a:ext uri="{FF2B5EF4-FFF2-40B4-BE49-F238E27FC236}">
                <a16:creationId xmlns:a16="http://schemas.microsoft.com/office/drawing/2014/main" id="{9DAF9D32-7930-B318-9F1D-7CDD55DD1231}"/>
              </a:ext>
            </a:extLst>
          </p:cNvPr>
          <p:cNvSpPr>
            <a:spLocks noGrp="1"/>
          </p:cNvSpPr>
          <p:nvPr>
            <p:ph type="ftr" sz="quarter" idx="3"/>
          </p:nvPr>
        </p:nvSpPr>
        <p:spPr/>
        <p:txBody>
          <a:bodyPr/>
          <a:lstStyle/>
          <a:p>
            <a:r>
              <a:rPr lang="en-US"/>
              <a:t>Pitch deck</a:t>
            </a:r>
            <a:endParaRPr lang="en-US" dirty="0"/>
          </a:p>
        </p:txBody>
      </p:sp>
      <p:sp>
        <p:nvSpPr>
          <p:cNvPr id="14" name="Slide Number Placeholder 13">
            <a:extLst>
              <a:ext uri="{FF2B5EF4-FFF2-40B4-BE49-F238E27FC236}">
                <a16:creationId xmlns:a16="http://schemas.microsoft.com/office/drawing/2014/main" id="{79F1907A-D3E3-0F10-AC03-EB3E9AC05618}"/>
              </a:ext>
            </a:extLst>
          </p:cNvPr>
          <p:cNvSpPr>
            <a:spLocks noGrp="1"/>
          </p:cNvSpPr>
          <p:nvPr>
            <p:ph type="sldNum" sz="quarter" idx="4"/>
          </p:nvPr>
        </p:nvSpPr>
        <p:spPr/>
        <p:txBody>
          <a:bodyPr/>
          <a:lstStyle/>
          <a:p>
            <a:fld id="{EA87306C-81BA-4795-A5CA-9392456A8C1E}" type="slidenum">
              <a:rPr lang="en-US" smtClean="0"/>
              <a:pPr/>
              <a:t>12</a:t>
            </a:fld>
            <a:endParaRPr lang="en-US" dirty="0"/>
          </a:p>
        </p:txBody>
      </p:sp>
      <p:sp>
        <p:nvSpPr>
          <p:cNvPr id="15" name="Text Placeholder 8">
            <a:extLst>
              <a:ext uri="{FF2B5EF4-FFF2-40B4-BE49-F238E27FC236}">
                <a16:creationId xmlns:a16="http://schemas.microsoft.com/office/drawing/2014/main" id="{B8B20AE0-A6F6-85B0-31F7-0EF19BD41704}"/>
              </a:ext>
            </a:extLst>
          </p:cNvPr>
          <p:cNvSpPr txBox="1">
            <a:spLocks/>
          </p:cNvSpPr>
          <p:nvPr/>
        </p:nvSpPr>
        <p:spPr>
          <a:xfrm>
            <a:off x="8153400" y="4892585"/>
            <a:ext cx="3433138" cy="428891"/>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18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effectLst/>
                <a:latin typeface="Aptos" panose="020B0004020202020204" pitchFamily="34" charset="0"/>
                <a:ea typeface="Aptos" panose="020B0004020202020204" pitchFamily="34" charset="0"/>
                <a:cs typeface="Arial" panose="020B0604020202020204" pitchFamily="34" charset="0"/>
              </a:rPr>
              <a:t>New Definition will be added :Fire-resistive vegetation </a:t>
            </a:r>
            <a:endParaRPr lang="en-US" dirty="0"/>
          </a:p>
        </p:txBody>
      </p:sp>
      <p:sp>
        <p:nvSpPr>
          <p:cNvPr id="16" name="Text Placeholder 9">
            <a:extLst>
              <a:ext uri="{FF2B5EF4-FFF2-40B4-BE49-F238E27FC236}">
                <a16:creationId xmlns:a16="http://schemas.microsoft.com/office/drawing/2014/main" id="{8D03B6C0-B2DD-A487-89E2-85054E3A6801}"/>
              </a:ext>
            </a:extLst>
          </p:cNvPr>
          <p:cNvSpPr txBox="1">
            <a:spLocks/>
          </p:cNvSpPr>
          <p:nvPr/>
        </p:nvSpPr>
        <p:spPr>
          <a:xfrm>
            <a:off x="8153400" y="5321476"/>
            <a:ext cx="3433138" cy="961350"/>
          </a:xfrm>
          <a:prstGeom prst="rect">
            <a:avLst/>
          </a:prstGeom>
        </p:spPr>
        <p:txBody>
          <a:bodyPr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nSpc>
                <a:spcPct val="105000"/>
              </a:lnSpc>
              <a:spcBef>
                <a:spcPts val="90"/>
              </a:spcBef>
              <a:spcAft>
                <a:spcPts val="0"/>
              </a:spcAft>
              <a:buClr>
                <a:srgbClr val="333333"/>
              </a:buClr>
            </a:pPr>
            <a:r>
              <a:rPr lang="en-US" sz="1800" dirty="0">
                <a:latin typeface="Source Sans 3"/>
                <a:ea typeface="Source Sans 3"/>
                <a:cs typeface="Source Sans 3"/>
              </a:rPr>
              <a:t>C</a:t>
            </a:r>
            <a:r>
              <a:rPr lang="en-US" sz="1800" dirty="0">
                <a:effectLst/>
                <a:latin typeface="Source Sans 3"/>
                <a:ea typeface="Source Sans 3"/>
                <a:cs typeface="Source Sans 3"/>
              </a:rPr>
              <a:t>larifying and providing distinction between brush and fire-resistive vegetation.</a:t>
            </a:r>
          </a:p>
        </p:txBody>
      </p:sp>
    </p:spTree>
    <p:extLst>
      <p:ext uri="{BB962C8B-B14F-4D97-AF65-F5344CB8AC3E}">
        <p14:creationId xmlns:p14="http://schemas.microsoft.com/office/powerpoint/2010/main" val="102990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CD4EC34-A56A-4AFF-967C-7826E8491850}"/>
              </a:ext>
            </a:extLst>
          </p:cNvPr>
          <p:cNvSpPr>
            <a:spLocks noGrp="1"/>
          </p:cNvSpPr>
          <p:nvPr>
            <p:ph type="title"/>
          </p:nvPr>
        </p:nvSpPr>
        <p:spPr>
          <a:xfrm>
            <a:off x="1186544" y="-1"/>
            <a:ext cx="3944790" cy="1845127"/>
          </a:xfrm>
        </p:spPr>
        <p:txBody>
          <a:bodyPr/>
          <a:lstStyle/>
          <a:p>
            <a:r>
              <a:rPr lang="en-US" noProof="0" dirty="0"/>
              <a:t>summary</a:t>
            </a:r>
            <a:endParaRPr lang="en-US" dirty="0"/>
          </a:p>
        </p:txBody>
      </p:sp>
      <p:pic>
        <p:nvPicPr>
          <p:cNvPr id="12" name="Picture Placeholder 11">
            <a:extLst>
              <a:ext uri="{FF2B5EF4-FFF2-40B4-BE49-F238E27FC236}">
                <a16:creationId xmlns:a16="http://schemas.microsoft.com/office/drawing/2014/main" id="{86DB35FE-DA40-47CA-AC01-10AFBE90D479}"/>
              </a:ext>
            </a:extLst>
          </p:cNvPr>
          <p:cNvPicPr>
            <a:picLocks noGrp="1" noChangeAspect="1"/>
          </p:cNvPicPr>
          <p:nvPr>
            <p:ph type="pic" sz="quarter" idx="13"/>
          </p:nvPr>
        </p:nvPicPr>
        <p:blipFill>
          <a:blip r:embed="rId2"/>
          <a:srcRect/>
          <a:stretch/>
        </p:blipFill>
        <p:spPr>
          <a:xfrm>
            <a:off x="5542429" y="1845129"/>
            <a:ext cx="6649571" cy="5012871"/>
          </a:xfrm>
        </p:spPr>
      </p:pic>
      <p:sp>
        <p:nvSpPr>
          <p:cNvPr id="4" name="Slide Number Placeholder 3">
            <a:extLst>
              <a:ext uri="{FF2B5EF4-FFF2-40B4-BE49-F238E27FC236}">
                <a16:creationId xmlns:a16="http://schemas.microsoft.com/office/drawing/2014/main" id="{F0D5A82B-E666-4FD6-A993-84ED558D3B3A}"/>
              </a:ext>
            </a:extLst>
          </p:cNvPr>
          <p:cNvSpPr>
            <a:spLocks noGrp="1"/>
          </p:cNvSpPr>
          <p:nvPr>
            <p:ph type="sldNum" sz="quarter" idx="12"/>
          </p:nvPr>
        </p:nvSpPr>
        <p:spPr>
          <a:xfrm>
            <a:off x="8610600" y="6356350"/>
            <a:ext cx="2743200" cy="365125"/>
          </a:xfrm>
        </p:spPr>
        <p:txBody>
          <a:bodyPr/>
          <a:lstStyle/>
          <a:p>
            <a:fld id="{EA87306C-81BA-4795-A5CA-9392456A8C1E}" type="slidenum">
              <a:rPr lang="en-US" smtClean="0"/>
              <a:pPr/>
              <a:t>13</a:t>
            </a:fld>
            <a:endParaRPr lang="en-US" dirty="0"/>
          </a:p>
        </p:txBody>
      </p:sp>
      <p:pic>
        <p:nvPicPr>
          <p:cNvPr id="5" name="Picture 4" descr="A road with trees on the side&#10;&#10;Description automatically generated with medium confidence">
            <a:extLst>
              <a:ext uri="{FF2B5EF4-FFF2-40B4-BE49-F238E27FC236}">
                <a16:creationId xmlns:a16="http://schemas.microsoft.com/office/drawing/2014/main" id="{915BB4B4-D1BB-7FA4-7E12-553AE6940DA8}"/>
              </a:ext>
            </a:extLst>
          </p:cNvPr>
          <p:cNvPicPr>
            <a:picLocks noChangeAspect="1"/>
          </p:cNvPicPr>
          <p:nvPr/>
        </p:nvPicPr>
        <p:blipFill>
          <a:blip r:embed="rId3"/>
          <a:stretch>
            <a:fillRect/>
          </a:stretch>
        </p:blipFill>
        <p:spPr>
          <a:xfrm>
            <a:off x="-5720" y="1845127"/>
            <a:ext cx="5715719" cy="5012874"/>
          </a:xfrm>
          <a:prstGeom prst="rect">
            <a:avLst/>
          </a:prstGeom>
        </p:spPr>
      </p:pic>
      <p:sp>
        <p:nvSpPr>
          <p:cNvPr id="21" name="Text Placeholder 20">
            <a:extLst>
              <a:ext uri="{FF2B5EF4-FFF2-40B4-BE49-F238E27FC236}">
                <a16:creationId xmlns:a16="http://schemas.microsoft.com/office/drawing/2014/main" id="{1ACAAE1E-C644-4F5F-B013-E7D2D2C82E71}"/>
              </a:ext>
            </a:extLst>
          </p:cNvPr>
          <p:cNvSpPr>
            <a:spLocks noGrp="1"/>
          </p:cNvSpPr>
          <p:nvPr>
            <p:ph type="body" sz="quarter" idx="16"/>
          </p:nvPr>
        </p:nvSpPr>
        <p:spPr>
          <a:xfrm>
            <a:off x="5627913" y="0"/>
            <a:ext cx="6564087" cy="3056709"/>
          </a:xfrm>
        </p:spPr>
        <p:txBody>
          <a:bodyPr/>
          <a:lstStyle/>
          <a:p>
            <a:pPr marL="0" marR="0">
              <a:lnSpc>
                <a:spcPct val="105000"/>
              </a:lnSpc>
              <a:spcBef>
                <a:spcPts val="90"/>
              </a:spcBef>
              <a:spcAft>
                <a:spcPts val="0"/>
              </a:spcAft>
            </a:pPr>
            <a:r>
              <a:rPr lang="en-US" sz="1800" dirty="0">
                <a:effectLst/>
                <a:latin typeface="Source Sans 3"/>
                <a:ea typeface="Source Sans 3"/>
                <a:cs typeface="Source Sans 3"/>
              </a:rPr>
              <a:t>Careful research is required to find the most fire safe and most native trees in your area. You can plant trees that create a natural firebreak and give you the best chance of stopping a fire’s progress. With careful considered planting, you can create a landscape that is more resistant to wildfires.</a:t>
            </a:r>
          </a:p>
        </p:txBody>
      </p:sp>
    </p:spTree>
    <p:extLst>
      <p:ext uri="{BB962C8B-B14F-4D97-AF65-F5344CB8AC3E}">
        <p14:creationId xmlns:p14="http://schemas.microsoft.com/office/powerpoint/2010/main" val="204619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8B0A0B61-E44C-4C98-A84B-B96C81DA5816}"/>
              </a:ext>
            </a:extLst>
          </p:cNvPr>
          <p:cNvSpPr>
            <a:spLocks noGrp="1"/>
          </p:cNvSpPr>
          <p:nvPr>
            <p:ph type="title"/>
          </p:nvPr>
        </p:nvSpPr>
        <p:spPr>
          <a:xfrm>
            <a:off x="1486566" y="3035081"/>
            <a:ext cx="2341256" cy="640698"/>
          </a:xfrm>
        </p:spPr>
        <p:txBody>
          <a:bodyPr/>
          <a:lstStyle/>
          <a:p>
            <a:r>
              <a:rPr lang="en-US" noProof="0" dirty="0"/>
              <a:t>Thank you</a:t>
            </a:r>
            <a:endParaRPr lang="en-US" dirty="0"/>
          </a:p>
        </p:txBody>
      </p:sp>
      <p:sp>
        <p:nvSpPr>
          <p:cNvPr id="9" name="Text Placeholder 8">
            <a:extLst>
              <a:ext uri="{FF2B5EF4-FFF2-40B4-BE49-F238E27FC236}">
                <a16:creationId xmlns:a16="http://schemas.microsoft.com/office/drawing/2014/main" id="{0BF8A3EA-3C0A-457C-ACBD-FA9FBF4DCB9F}"/>
              </a:ext>
            </a:extLst>
          </p:cNvPr>
          <p:cNvSpPr>
            <a:spLocks noGrp="1"/>
          </p:cNvSpPr>
          <p:nvPr>
            <p:ph type="body" sz="quarter" idx="14"/>
          </p:nvPr>
        </p:nvSpPr>
        <p:spPr>
          <a:xfrm>
            <a:off x="1704805" y="3959761"/>
            <a:ext cx="3017418" cy="1790164"/>
          </a:xfrm>
        </p:spPr>
        <p:txBody>
          <a:bodyPr/>
          <a:lstStyle/>
          <a:p>
            <a:r>
              <a:rPr lang="pt-BR" dirty="0"/>
              <a:t>Kimberly Giuliacci</a:t>
            </a:r>
          </a:p>
          <a:p>
            <a:endParaRPr lang="pt-BR" dirty="0"/>
          </a:p>
          <a:p>
            <a:r>
              <a:rPr lang="pt-BR" dirty="0"/>
              <a:t>650-530-2840</a:t>
            </a:r>
          </a:p>
          <a:p>
            <a:endParaRPr lang="pt-BR" dirty="0"/>
          </a:p>
          <a:p>
            <a:r>
              <a:rPr lang="pt-BR" dirty="0">
                <a:hlinkClick r:id="rId2"/>
              </a:rPr>
              <a:t>kgiuliacci@woodsidefire.org</a:t>
            </a:r>
            <a:endParaRPr lang="pt-BR" dirty="0"/>
          </a:p>
          <a:p>
            <a:endParaRPr lang="pt-BR" dirty="0"/>
          </a:p>
          <a:p>
            <a:r>
              <a:rPr lang="pt-BR" dirty="0"/>
              <a:t>www.woodsidefire.org</a:t>
            </a:r>
            <a:endParaRPr lang="en-US" dirty="0"/>
          </a:p>
        </p:txBody>
      </p:sp>
      <p:pic>
        <p:nvPicPr>
          <p:cNvPr id="18" name="Picture Placeholder 15">
            <a:extLst>
              <a:ext uri="{FF2B5EF4-FFF2-40B4-BE49-F238E27FC236}">
                <a16:creationId xmlns:a16="http://schemas.microsoft.com/office/drawing/2014/main" id="{594B2289-B469-43CF-B394-071C6B0A4DD5}"/>
              </a:ext>
            </a:extLst>
          </p:cNvPr>
          <p:cNvPicPr>
            <a:picLocks noGrp="1" noChangeAspect="1"/>
          </p:cNvPicPr>
          <p:nvPr>
            <p:ph type="pic" sz="quarter" idx="15"/>
          </p:nvPr>
        </p:nvPicPr>
        <p:blipFill>
          <a:blip r:embed="rId3"/>
          <a:srcRect/>
          <a:stretch/>
        </p:blipFill>
        <p:spPr>
          <a:xfrm>
            <a:off x="5511344" y="0"/>
            <a:ext cx="6680656" cy="6858000"/>
          </a:xfrm>
        </p:spPr>
      </p:pic>
      <p:sp>
        <p:nvSpPr>
          <p:cNvPr id="4" name="Slide Number Placeholder 3">
            <a:extLst>
              <a:ext uri="{FF2B5EF4-FFF2-40B4-BE49-F238E27FC236}">
                <a16:creationId xmlns:a16="http://schemas.microsoft.com/office/drawing/2014/main" id="{D48E7CB9-A0ED-4EB9-BBDE-0C1004C498B9}"/>
              </a:ext>
            </a:extLst>
          </p:cNvPr>
          <p:cNvSpPr>
            <a:spLocks noGrp="1"/>
          </p:cNvSpPr>
          <p:nvPr>
            <p:ph type="sldNum" sz="quarter" idx="4"/>
          </p:nvPr>
        </p:nvSpPr>
        <p:spPr>
          <a:xfrm>
            <a:off x="9791700" y="6356350"/>
            <a:ext cx="1562100" cy="365125"/>
          </a:xfrm>
        </p:spPr>
        <p:txBody>
          <a:bodyPr/>
          <a:lstStyle/>
          <a:p>
            <a:fld id="{EA87306C-81BA-4795-A5CA-9392456A8C1E}" type="slidenum">
              <a:rPr lang="en-US" smtClean="0"/>
              <a:pPr/>
              <a:t>14</a:t>
            </a:fld>
            <a:endParaRPr lang="en-US" dirty="0"/>
          </a:p>
        </p:txBody>
      </p:sp>
    </p:spTree>
    <p:extLst>
      <p:ext uri="{BB962C8B-B14F-4D97-AF65-F5344CB8AC3E}">
        <p14:creationId xmlns:p14="http://schemas.microsoft.com/office/powerpoint/2010/main" val="1851646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5FA4-A288-4460-BF12-637E077953CB}"/>
              </a:ext>
            </a:extLst>
          </p:cNvPr>
          <p:cNvSpPr>
            <a:spLocks noGrp="1"/>
          </p:cNvSpPr>
          <p:nvPr>
            <p:ph type="title"/>
          </p:nvPr>
        </p:nvSpPr>
        <p:spPr>
          <a:xfrm>
            <a:off x="637674" y="1329829"/>
            <a:ext cx="2932913" cy="640698"/>
          </a:xfrm>
        </p:spPr>
        <p:txBody>
          <a:bodyPr/>
          <a:lstStyle/>
          <a:p>
            <a:r>
              <a:rPr lang="en-US" dirty="0"/>
              <a:t>ANNOUNCEMENTS</a:t>
            </a:r>
          </a:p>
        </p:txBody>
      </p:sp>
      <p:sp>
        <p:nvSpPr>
          <p:cNvPr id="7" name="Text Placeholder 6">
            <a:extLst>
              <a:ext uri="{FF2B5EF4-FFF2-40B4-BE49-F238E27FC236}">
                <a16:creationId xmlns:a16="http://schemas.microsoft.com/office/drawing/2014/main" id="{91C52C13-996F-4CF8-BBA5-F6CC233475A7}"/>
              </a:ext>
            </a:extLst>
          </p:cNvPr>
          <p:cNvSpPr>
            <a:spLocks noGrp="1"/>
          </p:cNvSpPr>
          <p:nvPr>
            <p:ph type="body" sz="quarter" idx="12"/>
          </p:nvPr>
        </p:nvSpPr>
        <p:spPr>
          <a:xfrm>
            <a:off x="4150895" y="808353"/>
            <a:ext cx="6602830" cy="2121336"/>
          </a:xfrm>
        </p:spPr>
        <p:txBody>
          <a:bodyPr/>
          <a:lstStyle/>
          <a:p>
            <a:pPr marL="342900" marR="0" lvl="0" indent="-342900">
              <a:lnSpc>
                <a:spcPct val="107000"/>
              </a:lnSpc>
              <a:spcBef>
                <a:spcPts val="0"/>
              </a:spcBef>
              <a:spcAft>
                <a:spcPts val="0"/>
              </a:spcAft>
              <a:buFont typeface="+mj-lt"/>
              <a:buAutoNum type="arabicParenR"/>
            </a:pPr>
            <a:r>
              <a:rPr lang="en-US" sz="1400" kern="100" dirty="0">
                <a:effectLst/>
                <a:latin typeface="Calibri" panose="020F0502020204030204" pitchFamily="34" charset="0"/>
                <a:ea typeface="Aptos" panose="020B0004020202020204" pitchFamily="34" charset="0"/>
                <a:cs typeface="Arial" panose="020B0604020202020204" pitchFamily="34" charset="0"/>
              </a:rPr>
              <a:t>Public Education and Emergency Preparedness Division</a:t>
            </a:r>
            <a:endParaRPr lang="en-US" sz="1400" kern="100" dirty="0">
              <a:effectLst/>
              <a:latin typeface="Aptos" panose="020B0004020202020204" pitchFamily="34" charset="0"/>
              <a:ea typeface="Aptos" panose="020B0004020202020204" pitchFamily="34" charset="0"/>
              <a:cs typeface="Arial" panose="020B0604020202020204" pitchFamily="34" charset="0"/>
            </a:endParaRPr>
          </a:p>
          <a:p>
            <a:pPr marL="742950" marR="0" lvl="1" indent="-285750">
              <a:lnSpc>
                <a:spcPct val="107000"/>
              </a:lnSpc>
              <a:spcBef>
                <a:spcPts val="0"/>
              </a:spcBef>
              <a:spcAft>
                <a:spcPts val="0"/>
              </a:spcAft>
              <a:buFont typeface="+mj-lt"/>
              <a:buAutoNum type="alphaLcPeriod"/>
            </a:pPr>
            <a:r>
              <a:rPr lang="en-US" sz="1400" kern="100" dirty="0">
                <a:effectLst/>
                <a:latin typeface="Calibri" panose="020F0502020204030204" pitchFamily="34" charset="0"/>
                <a:ea typeface="Aptos" panose="020B0004020202020204" pitchFamily="34" charset="0"/>
                <a:cs typeface="Arial" panose="020B0604020202020204" pitchFamily="34" charset="0"/>
              </a:rPr>
              <a:t>“When Disaster Strikes, Prepare, Act, Survive” taught by TEEX, out of Texas Jan 19-20, no fee, at Station 19. </a:t>
            </a:r>
            <a:endParaRPr lang="en-US" sz="1400" kern="100" dirty="0">
              <a:effectLst/>
              <a:latin typeface="Aptos" panose="020B0004020202020204" pitchFamily="34" charset="0"/>
              <a:ea typeface="Aptos" panose="020B0004020202020204" pitchFamily="34" charset="0"/>
              <a:cs typeface="Arial" panose="020B0604020202020204" pitchFamily="34" charset="0"/>
            </a:endParaRPr>
          </a:p>
          <a:p>
            <a:pPr marL="742950" marR="0" lvl="1" indent="-285750">
              <a:lnSpc>
                <a:spcPct val="107000"/>
              </a:lnSpc>
              <a:spcBef>
                <a:spcPts val="0"/>
              </a:spcBef>
              <a:spcAft>
                <a:spcPts val="0"/>
              </a:spcAft>
              <a:buFont typeface="+mj-lt"/>
              <a:buAutoNum type="alphaLcPeriod"/>
            </a:pPr>
            <a:r>
              <a:rPr lang="en-US" sz="1400" kern="100" dirty="0">
                <a:effectLst/>
                <a:latin typeface="Calibri" panose="020F0502020204030204" pitchFamily="34" charset="0"/>
                <a:ea typeface="Aptos" panose="020B0004020202020204" pitchFamily="34" charset="0"/>
                <a:cs typeface="Arial" panose="020B0604020202020204" pitchFamily="34" charset="0"/>
              </a:rPr>
              <a:t>Family First Aid kits available on WPV-Ready store, link on website.</a:t>
            </a:r>
            <a:endParaRPr lang="en-US" sz="14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arenR"/>
            </a:pPr>
            <a:r>
              <a:rPr lang="en-US" sz="1400" kern="100" dirty="0">
                <a:effectLst/>
                <a:latin typeface="Aptos" panose="020B0004020202020204" pitchFamily="34" charset="0"/>
                <a:ea typeface="Aptos" panose="020B0004020202020204" pitchFamily="34" charset="0"/>
                <a:cs typeface="Arial" panose="020B0604020202020204" pitchFamily="34" charset="0"/>
              </a:rPr>
              <a:t>Chipper Schedule, when released, we will ask you to please go to website to confirm your date.</a:t>
            </a:r>
          </a:p>
          <a:p>
            <a:pPr marL="342900" marR="0" lvl="0" indent="-342900">
              <a:lnSpc>
                <a:spcPct val="107000"/>
              </a:lnSpc>
              <a:spcBef>
                <a:spcPts val="0"/>
              </a:spcBef>
              <a:spcAft>
                <a:spcPts val="800"/>
              </a:spcAft>
              <a:buFont typeface="+mj-lt"/>
              <a:buAutoNum type="arabicParenR"/>
            </a:pPr>
            <a:r>
              <a:rPr lang="en-US" sz="1400" kern="100" dirty="0">
                <a:effectLst/>
                <a:latin typeface="Aptos" panose="020B0004020202020204" pitchFamily="34" charset="0"/>
                <a:ea typeface="Aptos" panose="020B0004020202020204" pitchFamily="34" charset="0"/>
                <a:cs typeface="Arial" panose="020B0604020202020204" pitchFamily="34" charset="0"/>
              </a:rPr>
              <a:t>First reading of Fuel </a:t>
            </a:r>
            <a:r>
              <a:rPr lang="en-US" sz="1400" kern="100" dirty="0">
                <a:latin typeface="Aptos" panose="020B0004020202020204" pitchFamily="34" charset="0"/>
                <a:ea typeface="Aptos" panose="020B0004020202020204" pitchFamily="34" charset="0"/>
                <a:cs typeface="Arial" panose="020B0604020202020204" pitchFamily="34" charset="0"/>
              </a:rPr>
              <a:t>M</a:t>
            </a:r>
            <a:r>
              <a:rPr lang="en-US" sz="1400" kern="100" dirty="0">
                <a:effectLst/>
                <a:latin typeface="Aptos" panose="020B0004020202020204" pitchFamily="34" charset="0"/>
                <a:ea typeface="Aptos" panose="020B0004020202020204" pitchFamily="34" charset="0"/>
                <a:cs typeface="Arial" panose="020B0604020202020204" pitchFamily="34" charset="0"/>
              </a:rPr>
              <a:t>itigation </a:t>
            </a:r>
            <a:r>
              <a:rPr lang="en-US" sz="1400" kern="100" dirty="0">
                <a:latin typeface="Aptos" panose="020B0004020202020204" pitchFamily="34" charset="0"/>
                <a:ea typeface="Aptos" panose="020B0004020202020204" pitchFamily="34" charset="0"/>
                <a:cs typeface="Arial" panose="020B0604020202020204" pitchFamily="34" charset="0"/>
              </a:rPr>
              <a:t>O</a:t>
            </a:r>
            <a:r>
              <a:rPr lang="en-US" sz="1400" kern="100" dirty="0">
                <a:effectLst/>
                <a:latin typeface="Aptos" panose="020B0004020202020204" pitchFamily="34" charset="0"/>
                <a:ea typeface="Aptos" panose="020B0004020202020204" pitchFamily="34" charset="0"/>
                <a:cs typeface="Arial" panose="020B0604020202020204" pitchFamily="34" charset="0"/>
              </a:rPr>
              <a:t>rdinance has been scheduled to Feb 27</a:t>
            </a:r>
            <a:r>
              <a:rPr lang="en-US" sz="1400" kern="100" baseline="30000" dirty="0">
                <a:effectLst/>
                <a:latin typeface="Aptos" panose="020B0004020202020204" pitchFamily="34" charset="0"/>
                <a:ea typeface="Aptos" panose="020B0004020202020204" pitchFamily="34" charset="0"/>
                <a:cs typeface="Arial" panose="020B0604020202020204" pitchFamily="34" charset="0"/>
              </a:rPr>
              <a:t>th</a:t>
            </a:r>
            <a:r>
              <a:rPr lang="en-US" sz="1400" kern="100" dirty="0">
                <a:effectLst/>
                <a:latin typeface="Aptos" panose="020B0004020202020204" pitchFamily="34" charset="0"/>
                <a:ea typeface="Aptos" panose="020B0004020202020204" pitchFamily="34" charset="0"/>
                <a:cs typeface="Arial" panose="020B0604020202020204" pitchFamily="34" charset="0"/>
              </a:rPr>
              <a:t>.</a:t>
            </a:r>
          </a:p>
        </p:txBody>
      </p:sp>
      <p:pic>
        <p:nvPicPr>
          <p:cNvPr id="15" name="Picture Placeholder 14">
            <a:extLst>
              <a:ext uri="{FF2B5EF4-FFF2-40B4-BE49-F238E27FC236}">
                <a16:creationId xmlns:a16="http://schemas.microsoft.com/office/drawing/2014/main" id="{8A312F11-75CA-44C5-8937-46152AD55204}"/>
              </a:ext>
            </a:extLst>
          </p:cNvPr>
          <p:cNvPicPr>
            <a:picLocks noGrp="1" noChangeAspect="1"/>
          </p:cNvPicPr>
          <p:nvPr>
            <p:ph type="pic" sz="quarter" idx="10"/>
          </p:nvPr>
        </p:nvPicPr>
        <p:blipFill>
          <a:blip r:embed="rId2"/>
          <a:srcRect/>
          <a:stretch/>
        </p:blipFill>
        <p:spPr>
          <a:xfrm>
            <a:off x="0" y="3234519"/>
            <a:ext cx="12192000" cy="3623481"/>
          </a:xfrm>
        </p:spPr>
      </p:pic>
      <p:sp>
        <p:nvSpPr>
          <p:cNvPr id="59" name="Slide Number Placeholder 58">
            <a:extLst>
              <a:ext uri="{FF2B5EF4-FFF2-40B4-BE49-F238E27FC236}">
                <a16:creationId xmlns:a16="http://schemas.microsoft.com/office/drawing/2014/main" id="{185AB600-E5B8-4AFD-A7DA-37E5D3AFF5FA}"/>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2</a:t>
            </a:fld>
            <a:endParaRPr lang="en-US" dirty="0"/>
          </a:p>
        </p:txBody>
      </p:sp>
    </p:spTree>
    <p:extLst>
      <p:ext uri="{BB962C8B-B14F-4D97-AF65-F5344CB8AC3E}">
        <p14:creationId xmlns:p14="http://schemas.microsoft.com/office/powerpoint/2010/main" val="2815339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51E9AE7-8D59-34FB-8740-420AEE5839FC}"/>
              </a:ext>
            </a:extLst>
          </p:cNvPr>
          <p:cNvSpPr>
            <a:spLocks noGrp="1"/>
          </p:cNvSpPr>
          <p:nvPr>
            <p:ph type="sldNum" sz="quarter" idx="4"/>
          </p:nvPr>
        </p:nvSpPr>
        <p:spPr/>
        <p:txBody>
          <a:bodyPr/>
          <a:lstStyle/>
          <a:p>
            <a:fld id="{EA87306C-81BA-4795-A5CA-9392456A8C1E}" type="slidenum">
              <a:rPr lang="en-US" smtClean="0"/>
              <a:pPr/>
              <a:t>3</a:t>
            </a:fld>
            <a:endParaRPr lang="en-US" dirty="0"/>
          </a:p>
        </p:txBody>
      </p:sp>
      <p:pic>
        <p:nvPicPr>
          <p:cNvPr id="7" name="Online Media 6" title="How to Slow the Spread of Fire">
            <a:hlinkClick r:id="" action="ppaction://media"/>
            <a:extLst>
              <a:ext uri="{FF2B5EF4-FFF2-40B4-BE49-F238E27FC236}">
                <a16:creationId xmlns:a16="http://schemas.microsoft.com/office/drawing/2014/main" id="{B15AD994-D0FD-9447-6FA1-E031AEEFB426}"/>
              </a:ext>
            </a:extLst>
          </p:cNvPr>
          <p:cNvPicPr>
            <a:picLocks noRot="1" noChangeAspect="1"/>
          </p:cNvPicPr>
          <p:nvPr>
            <a:videoFile r:link="rId1"/>
          </p:nvPr>
        </p:nvPicPr>
        <p:blipFill>
          <a:blip r:embed="rId3"/>
          <a:stretch>
            <a:fillRect/>
          </a:stretch>
        </p:blipFill>
        <p:spPr>
          <a:xfrm>
            <a:off x="26973" y="0"/>
            <a:ext cx="12165027" cy="6873240"/>
          </a:xfrm>
          <a:prstGeom prst="rect">
            <a:avLst/>
          </a:prstGeom>
        </p:spPr>
      </p:pic>
    </p:spTree>
    <p:extLst>
      <p:ext uri="{BB962C8B-B14F-4D97-AF65-F5344CB8AC3E}">
        <p14:creationId xmlns:p14="http://schemas.microsoft.com/office/powerpoint/2010/main" val="10800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CDA2767E-38F3-49F7-BE02-EA3E6C7C8096}"/>
              </a:ext>
            </a:extLst>
          </p:cNvPr>
          <p:cNvSpPr>
            <a:spLocks noGrp="1"/>
          </p:cNvSpPr>
          <p:nvPr>
            <p:ph type="title"/>
          </p:nvPr>
        </p:nvSpPr>
        <p:spPr>
          <a:xfrm>
            <a:off x="914400" y="1331912"/>
            <a:ext cx="1948070" cy="1071089"/>
          </a:xfrm>
        </p:spPr>
        <p:txBody>
          <a:bodyPr/>
          <a:lstStyle/>
          <a:p>
            <a:r>
              <a:rPr lang="en-US" dirty="0"/>
              <a:t>Inspection process</a:t>
            </a:r>
          </a:p>
        </p:txBody>
      </p:sp>
      <p:sp>
        <p:nvSpPr>
          <p:cNvPr id="22" name="Text Placeholder 21">
            <a:extLst>
              <a:ext uri="{FF2B5EF4-FFF2-40B4-BE49-F238E27FC236}">
                <a16:creationId xmlns:a16="http://schemas.microsoft.com/office/drawing/2014/main" id="{322BD54C-AB8D-4B3B-836D-ABFFFE5D70BE}"/>
              </a:ext>
            </a:extLst>
          </p:cNvPr>
          <p:cNvSpPr>
            <a:spLocks noGrp="1"/>
          </p:cNvSpPr>
          <p:nvPr>
            <p:ph type="body" sz="quarter" idx="16"/>
          </p:nvPr>
        </p:nvSpPr>
        <p:spPr>
          <a:xfrm>
            <a:off x="4231042" y="652826"/>
            <a:ext cx="3433138" cy="426393"/>
          </a:xfrm>
        </p:spPr>
        <p:txBody>
          <a:bodyPr/>
          <a:lstStyle/>
          <a:p>
            <a:r>
              <a:rPr lang="en-US" dirty="0"/>
              <a:t>requesting an inspection</a:t>
            </a:r>
          </a:p>
        </p:txBody>
      </p:sp>
      <p:sp>
        <p:nvSpPr>
          <p:cNvPr id="18" name="Text Placeholder 17">
            <a:extLst>
              <a:ext uri="{FF2B5EF4-FFF2-40B4-BE49-F238E27FC236}">
                <a16:creationId xmlns:a16="http://schemas.microsoft.com/office/drawing/2014/main" id="{62192F0C-65C9-4E6D-9314-81FB7E4DB469}"/>
              </a:ext>
            </a:extLst>
          </p:cNvPr>
          <p:cNvSpPr>
            <a:spLocks noGrp="1"/>
          </p:cNvSpPr>
          <p:nvPr>
            <p:ph type="body" sz="quarter" idx="12"/>
          </p:nvPr>
        </p:nvSpPr>
        <p:spPr>
          <a:xfrm>
            <a:off x="4231042" y="1032330"/>
            <a:ext cx="3433138" cy="1370672"/>
          </a:xfrm>
        </p:spPr>
        <p:txBody>
          <a:bodyPr/>
          <a:lstStyle/>
          <a:p>
            <a:pPr marL="342900" indent="-342900">
              <a:buAutoNum type="arabicParenR"/>
            </a:pPr>
            <a:r>
              <a:rPr lang="en-US" dirty="0"/>
              <a:t>Call Fire Admin 650-851-1594</a:t>
            </a:r>
          </a:p>
          <a:p>
            <a:pPr marL="342900" indent="-342900">
              <a:buAutoNum type="arabicParenR"/>
            </a:pPr>
            <a:r>
              <a:rPr lang="en-US" dirty="0"/>
              <a:t>Email: info@woodsidefire.org</a:t>
            </a:r>
          </a:p>
        </p:txBody>
      </p:sp>
      <p:sp>
        <p:nvSpPr>
          <p:cNvPr id="23" name="Text Placeholder 22">
            <a:extLst>
              <a:ext uri="{FF2B5EF4-FFF2-40B4-BE49-F238E27FC236}">
                <a16:creationId xmlns:a16="http://schemas.microsoft.com/office/drawing/2014/main" id="{B36D4B3E-84DA-44C7-A6BE-5A3E2200511C}"/>
              </a:ext>
            </a:extLst>
          </p:cNvPr>
          <p:cNvSpPr>
            <a:spLocks noGrp="1"/>
          </p:cNvSpPr>
          <p:nvPr>
            <p:ph type="body" sz="quarter" idx="17"/>
          </p:nvPr>
        </p:nvSpPr>
        <p:spPr>
          <a:xfrm>
            <a:off x="8203339" y="652826"/>
            <a:ext cx="3433138" cy="426393"/>
          </a:xfrm>
        </p:spPr>
        <p:txBody>
          <a:bodyPr/>
          <a:lstStyle/>
          <a:p>
            <a:r>
              <a:rPr lang="en-US" dirty="0"/>
              <a:t>Timeline</a:t>
            </a:r>
          </a:p>
        </p:txBody>
      </p:sp>
      <p:sp>
        <p:nvSpPr>
          <p:cNvPr id="19" name="Text Placeholder 18">
            <a:extLst>
              <a:ext uri="{FF2B5EF4-FFF2-40B4-BE49-F238E27FC236}">
                <a16:creationId xmlns:a16="http://schemas.microsoft.com/office/drawing/2014/main" id="{41F484C5-3EB9-4664-93EB-E81179E953BB}"/>
              </a:ext>
            </a:extLst>
          </p:cNvPr>
          <p:cNvSpPr>
            <a:spLocks noGrp="1"/>
          </p:cNvSpPr>
          <p:nvPr>
            <p:ph type="body" sz="quarter" idx="13"/>
          </p:nvPr>
        </p:nvSpPr>
        <p:spPr>
          <a:xfrm>
            <a:off x="8203339" y="1032330"/>
            <a:ext cx="3433138" cy="1370672"/>
          </a:xfrm>
        </p:spPr>
        <p:txBody>
          <a:bodyPr/>
          <a:lstStyle/>
          <a:p>
            <a:pPr marL="342900" indent="-342900">
              <a:buAutoNum type="arabicParenR"/>
            </a:pPr>
            <a:r>
              <a:rPr lang="en-US" dirty="0"/>
              <a:t>Demonstrate progress</a:t>
            </a:r>
          </a:p>
          <a:p>
            <a:pPr marL="342900" indent="-342900">
              <a:buAutoNum type="arabicParenR"/>
            </a:pPr>
            <a:r>
              <a:rPr lang="en-US" dirty="0" err="1"/>
              <a:t>Reinspections</a:t>
            </a:r>
            <a:r>
              <a:rPr lang="en-US" dirty="0"/>
              <a:t> – generally in 3-6 months.</a:t>
            </a:r>
          </a:p>
        </p:txBody>
      </p:sp>
      <p:sp>
        <p:nvSpPr>
          <p:cNvPr id="25" name="Text Placeholder 24">
            <a:extLst>
              <a:ext uri="{FF2B5EF4-FFF2-40B4-BE49-F238E27FC236}">
                <a16:creationId xmlns:a16="http://schemas.microsoft.com/office/drawing/2014/main" id="{FB26710D-F165-490A-A2CE-0A7D9FD8F9BA}"/>
              </a:ext>
            </a:extLst>
          </p:cNvPr>
          <p:cNvSpPr>
            <a:spLocks noGrp="1"/>
          </p:cNvSpPr>
          <p:nvPr>
            <p:ph type="body" sz="quarter" idx="19"/>
          </p:nvPr>
        </p:nvSpPr>
        <p:spPr>
          <a:xfrm>
            <a:off x="4231042" y="2620561"/>
            <a:ext cx="3433138" cy="428891"/>
          </a:xfrm>
        </p:spPr>
        <p:txBody>
          <a:bodyPr/>
          <a:lstStyle/>
          <a:p>
            <a:r>
              <a:rPr lang="en-US" dirty="0"/>
              <a:t>What’s included $0</a:t>
            </a:r>
          </a:p>
        </p:txBody>
      </p:sp>
      <p:sp>
        <p:nvSpPr>
          <p:cNvPr id="21" name="Text Placeholder 20">
            <a:extLst>
              <a:ext uri="{FF2B5EF4-FFF2-40B4-BE49-F238E27FC236}">
                <a16:creationId xmlns:a16="http://schemas.microsoft.com/office/drawing/2014/main" id="{D5F29795-F227-44BE-8FFE-BEDE82043BB8}"/>
              </a:ext>
            </a:extLst>
          </p:cNvPr>
          <p:cNvSpPr>
            <a:spLocks noGrp="1"/>
          </p:cNvSpPr>
          <p:nvPr>
            <p:ph type="body" sz="quarter" idx="23"/>
          </p:nvPr>
        </p:nvSpPr>
        <p:spPr>
          <a:xfrm>
            <a:off x="4231042" y="3002562"/>
            <a:ext cx="3433138" cy="961350"/>
          </a:xfrm>
        </p:spPr>
        <p:txBody>
          <a:bodyPr/>
          <a:lstStyle/>
          <a:p>
            <a:pPr marL="342900" indent="-342900">
              <a:buAutoNum type="arabicParenR"/>
            </a:pPr>
            <a:r>
              <a:rPr lang="en-US" dirty="0"/>
              <a:t>Walk with Inspector for a detailed inspection.</a:t>
            </a:r>
          </a:p>
          <a:p>
            <a:pPr marL="342900" indent="-342900">
              <a:buAutoNum type="arabicParenR"/>
            </a:pPr>
            <a:r>
              <a:rPr lang="en-US" dirty="0"/>
              <a:t>Receive a report via email.</a:t>
            </a:r>
          </a:p>
        </p:txBody>
      </p:sp>
      <p:sp>
        <p:nvSpPr>
          <p:cNvPr id="45" name="Text Placeholder 44">
            <a:extLst>
              <a:ext uri="{FF2B5EF4-FFF2-40B4-BE49-F238E27FC236}">
                <a16:creationId xmlns:a16="http://schemas.microsoft.com/office/drawing/2014/main" id="{DD180B3D-49E9-46B9-A20B-5BB4BD204605}"/>
              </a:ext>
            </a:extLst>
          </p:cNvPr>
          <p:cNvSpPr>
            <a:spLocks noGrp="1"/>
          </p:cNvSpPr>
          <p:nvPr>
            <p:ph type="body" sz="quarter" idx="21"/>
          </p:nvPr>
        </p:nvSpPr>
        <p:spPr>
          <a:xfrm>
            <a:off x="8203339" y="2620561"/>
            <a:ext cx="3433138" cy="428891"/>
          </a:xfrm>
        </p:spPr>
        <p:txBody>
          <a:bodyPr/>
          <a:lstStyle/>
          <a:p>
            <a:r>
              <a:rPr lang="en-US" dirty="0"/>
              <a:t>compliance</a:t>
            </a:r>
          </a:p>
        </p:txBody>
      </p:sp>
      <p:sp>
        <p:nvSpPr>
          <p:cNvPr id="20" name="Text Placeholder 19">
            <a:extLst>
              <a:ext uri="{FF2B5EF4-FFF2-40B4-BE49-F238E27FC236}">
                <a16:creationId xmlns:a16="http://schemas.microsoft.com/office/drawing/2014/main" id="{B0C9F763-9E0D-4C82-9B80-0BC0FEBCD7FA}"/>
              </a:ext>
            </a:extLst>
          </p:cNvPr>
          <p:cNvSpPr>
            <a:spLocks noGrp="1"/>
          </p:cNvSpPr>
          <p:nvPr>
            <p:ph type="body" sz="quarter" idx="22"/>
          </p:nvPr>
        </p:nvSpPr>
        <p:spPr>
          <a:xfrm>
            <a:off x="8203339" y="3002562"/>
            <a:ext cx="3433138" cy="961350"/>
          </a:xfrm>
        </p:spPr>
        <p:txBody>
          <a:bodyPr/>
          <a:lstStyle/>
          <a:p>
            <a:pPr marL="342900" indent="-342900">
              <a:buAutoNum type="arabicParenR"/>
            </a:pPr>
            <a:r>
              <a:rPr lang="en-US" dirty="0"/>
              <a:t>Upload your photos to </a:t>
            </a:r>
            <a:r>
              <a:rPr lang="en-US" dirty="0" err="1"/>
              <a:t>Fireaside</a:t>
            </a:r>
            <a:r>
              <a:rPr lang="en-US" dirty="0"/>
              <a:t> (our preference)</a:t>
            </a:r>
          </a:p>
          <a:p>
            <a:pPr marL="342900" indent="-342900">
              <a:buAutoNum type="arabicParenR"/>
            </a:pPr>
            <a:r>
              <a:rPr lang="en-US" dirty="0"/>
              <a:t>Call for reinspection</a:t>
            </a:r>
          </a:p>
          <a:p>
            <a:pPr marL="342900" indent="-342900">
              <a:buAutoNum type="arabicParenR"/>
            </a:pPr>
            <a:r>
              <a:rPr lang="en-US" dirty="0"/>
              <a:t>Will be notated at time of reinspection.</a:t>
            </a:r>
          </a:p>
        </p:txBody>
      </p:sp>
      <p:sp>
        <p:nvSpPr>
          <p:cNvPr id="24" name="Text Placeholder 23">
            <a:extLst>
              <a:ext uri="{FF2B5EF4-FFF2-40B4-BE49-F238E27FC236}">
                <a16:creationId xmlns:a16="http://schemas.microsoft.com/office/drawing/2014/main" id="{4AB50F20-85E8-46ED-94DD-28F720071BF3}"/>
              </a:ext>
            </a:extLst>
          </p:cNvPr>
          <p:cNvSpPr>
            <a:spLocks noGrp="1"/>
          </p:cNvSpPr>
          <p:nvPr>
            <p:ph type="body" sz="quarter" idx="18"/>
          </p:nvPr>
        </p:nvSpPr>
        <p:spPr>
          <a:xfrm>
            <a:off x="4231042" y="4147932"/>
            <a:ext cx="3433138" cy="428891"/>
          </a:xfrm>
        </p:spPr>
        <p:txBody>
          <a:bodyPr/>
          <a:lstStyle/>
          <a:p>
            <a:r>
              <a:rPr lang="en-US" dirty="0"/>
              <a:t>code compliance</a:t>
            </a:r>
          </a:p>
        </p:txBody>
      </p:sp>
      <p:sp>
        <p:nvSpPr>
          <p:cNvPr id="44" name="Text Placeholder 43">
            <a:extLst>
              <a:ext uri="{FF2B5EF4-FFF2-40B4-BE49-F238E27FC236}">
                <a16:creationId xmlns:a16="http://schemas.microsoft.com/office/drawing/2014/main" id="{540F4685-F7C7-4370-AF35-F80D53D13A43}"/>
              </a:ext>
            </a:extLst>
          </p:cNvPr>
          <p:cNvSpPr>
            <a:spLocks noGrp="1"/>
          </p:cNvSpPr>
          <p:nvPr>
            <p:ph type="body" sz="quarter" idx="24"/>
          </p:nvPr>
        </p:nvSpPr>
        <p:spPr>
          <a:xfrm>
            <a:off x="4231042" y="4529932"/>
            <a:ext cx="3433138" cy="1675241"/>
          </a:xfrm>
        </p:spPr>
        <p:txBody>
          <a:bodyPr/>
          <a:lstStyle/>
          <a:p>
            <a:pPr marL="342900" indent="-342900">
              <a:buAutoNum type="arabicParenR"/>
            </a:pPr>
            <a:r>
              <a:rPr lang="en-US" dirty="0"/>
              <a:t>Fire Code</a:t>
            </a:r>
          </a:p>
          <a:p>
            <a:pPr marL="342900" indent="-342900">
              <a:buAutoNum type="arabicParenR"/>
            </a:pPr>
            <a:r>
              <a:rPr lang="en-US" dirty="0"/>
              <a:t>Residential Code </a:t>
            </a:r>
          </a:p>
          <a:p>
            <a:pPr marL="342900" indent="-342900">
              <a:buAutoNum type="arabicParenR"/>
            </a:pPr>
            <a:r>
              <a:rPr lang="en-US" dirty="0"/>
              <a:t>Local Ordinances (Fuel Mitigation, Nuisance, Fire Code)</a:t>
            </a:r>
          </a:p>
        </p:txBody>
      </p:sp>
      <p:sp>
        <p:nvSpPr>
          <p:cNvPr id="325" name="Slide Number Placeholder 324">
            <a:extLst>
              <a:ext uri="{FF2B5EF4-FFF2-40B4-BE49-F238E27FC236}">
                <a16:creationId xmlns:a16="http://schemas.microsoft.com/office/drawing/2014/main" id="{C9F5126E-D75A-4501-9BA9-5485EAB795BA}"/>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4</a:t>
            </a:fld>
            <a:endParaRPr lang="en-US" dirty="0"/>
          </a:p>
        </p:txBody>
      </p:sp>
    </p:spTree>
    <p:extLst>
      <p:ext uri="{BB962C8B-B14F-4D97-AF65-F5344CB8AC3E}">
        <p14:creationId xmlns:p14="http://schemas.microsoft.com/office/powerpoint/2010/main" val="2174002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285FA-50C3-03EF-46E2-986F48B3EF17}"/>
              </a:ext>
            </a:extLst>
          </p:cNvPr>
          <p:cNvSpPr>
            <a:spLocks noGrp="1"/>
          </p:cNvSpPr>
          <p:nvPr>
            <p:ph type="title"/>
          </p:nvPr>
        </p:nvSpPr>
        <p:spPr>
          <a:xfrm>
            <a:off x="5134980" y="360947"/>
            <a:ext cx="2500260" cy="1128287"/>
          </a:xfrm>
        </p:spPr>
        <p:txBody>
          <a:bodyPr/>
          <a:lstStyle/>
          <a:p>
            <a:r>
              <a:rPr lang="en-US" dirty="0"/>
              <a:t>Defensible space / home hardening</a:t>
            </a:r>
          </a:p>
        </p:txBody>
      </p:sp>
      <p:sp>
        <p:nvSpPr>
          <p:cNvPr id="17" name="Text Placeholder 16">
            <a:extLst>
              <a:ext uri="{FF2B5EF4-FFF2-40B4-BE49-F238E27FC236}">
                <a16:creationId xmlns:a16="http://schemas.microsoft.com/office/drawing/2014/main" id="{315E5CB9-261D-9973-13CF-2AF0FDEC1CC3}"/>
              </a:ext>
            </a:extLst>
          </p:cNvPr>
          <p:cNvSpPr>
            <a:spLocks noGrp="1"/>
          </p:cNvSpPr>
          <p:nvPr>
            <p:ph type="body" sz="quarter" idx="16"/>
          </p:nvPr>
        </p:nvSpPr>
        <p:spPr/>
        <p:txBody>
          <a:bodyPr/>
          <a:lstStyle/>
          <a:p>
            <a:r>
              <a:rPr lang="en-US" dirty="0"/>
              <a:t>scope</a:t>
            </a:r>
          </a:p>
        </p:txBody>
      </p:sp>
      <p:sp>
        <p:nvSpPr>
          <p:cNvPr id="4" name="Text Placeholder 3">
            <a:extLst>
              <a:ext uri="{FF2B5EF4-FFF2-40B4-BE49-F238E27FC236}">
                <a16:creationId xmlns:a16="http://schemas.microsoft.com/office/drawing/2014/main" id="{63EA9934-1FF2-5FD3-857C-5F3D52BB9999}"/>
              </a:ext>
            </a:extLst>
          </p:cNvPr>
          <p:cNvSpPr>
            <a:spLocks noGrp="1"/>
          </p:cNvSpPr>
          <p:nvPr>
            <p:ph type="body" sz="quarter" idx="12"/>
          </p:nvPr>
        </p:nvSpPr>
        <p:spPr/>
        <p:txBody>
          <a:bodyPr/>
          <a:lstStyle/>
          <a:p>
            <a:r>
              <a:rPr lang="en-US" dirty="0"/>
              <a:t>This will be a guide for the property owner on the Fuel Mitigation Ordinance 23-03</a:t>
            </a:r>
          </a:p>
        </p:txBody>
      </p:sp>
      <p:sp>
        <p:nvSpPr>
          <p:cNvPr id="7" name="Text Placeholder 6">
            <a:extLst>
              <a:ext uri="{FF2B5EF4-FFF2-40B4-BE49-F238E27FC236}">
                <a16:creationId xmlns:a16="http://schemas.microsoft.com/office/drawing/2014/main" id="{50CBCCAB-3FEF-B25D-3026-11618A358BA8}"/>
              </a:ext>
            </a:extLst>
          </p:cNvPr>
          <p:cNvSpPr>
            <a:spLocks noGrp="1"/>
          </p:cNvSpPr>
          <p:nvPr>
            <p:ph type="body" sz="quarter" idx="17"/>
          </p:nvPr>
        </p:nvSpPr>
        <p:spPr/>
        <p:txBody>
          <a:bodyPr/>
          <a:lstStyle/>
          <a:p>
            <a:r>
              <a:rPr lang="en-US" dirty="0"/>
              <a:t>Photos</a:t>
            </a:r>
          </a:p>
        </p:txBody>
      </p:sp>
      <p:sp>
        <p:nvSpPr>
          <p:cNvPr id="8" name="Text Placeholder 7">
            <a:extLst>
              <a:ext uri="{FF2B5EF4-FFF2-40B4-BE49-F238E27FC236}">
                <a16:creationId xmlns:a16="http://schemas.microsoft.com/office/drawing/2014/main" id="{E0F3DD8E-EF06-D584-6F2A-91929B5F2F9F}"/>
              </a:ext>
            </a:extLst>
          </p:cNvPr>
          <p:cNvSpPr>
            <a:spLocks noGrp="1"/>
          </p:cNvSpPr>
          <p:nvPr>
            <p:ph type="body" sz="quarter" idx="13"/>
          </p:nvPr>
        </p:nvSpPr>
        <p:spPr>
          <a:prstGeom prst="rect">
            <a:avLst/>
          </a:prstGeom>
        </p:spPr>
        <p:txBody>
          <a:bodyPr/>
          <a:lstStyle/>
          <a:p>
            <a:pPr marL="285750" indent="-285750">
              <a:buFont typeface="Arial" panose="020B0604020202020204" pitchFamily="34" charset="0"/>
              <a:buChar char="•"/>
            </a:pPr>
            <a:r>
              <a:rPr lang="en-US" dirty="0"/>
              <a:t>Examples of before and after</a:t>
            </a:r>
          </a:p>
          <a:p>
            <a:pPr marL="285750" indent="-285750">
              <a:buFont typeface="Arial" panose="020B0604020202020204" pitchFamily="34" charset="0"/>
              <a:buChar char="•"/>
            </a:pPr>
            <a:r>
              <a:rPr lang="en-US" dirty="0"/>
              <a:t>Defensible Space Diagram for different size lots</a:t>
            </a:r>
          </a:p>
        </p:txBody>
      </p:sp>
      <p:sp>
        <p:nvSpPr>
          <p:cNvPr id="18" name="Text Placeholder 17">
            <a:extLst>
              <a:ext uri="{FF2B5EF4-FFF2-40B4-BE49-F238E27FC236}">
                <a16:creationId xmlns:a16="http://schemas.microsoft.com/office/drawing/2014/main" id="{4392C730-49D7-B0D0-4F3F-5D3BC83A3E82}"/>
              </a:ext>
            </a:extLst>
          </p:cNvPr>
          <p:cNvSpPr>
            <a:spLocks noGrp="1"/>
          </p:cNvSpPr>
          <p:nvPr>
            <p:ph type="body" sz="quarter" idx="18"/>
          </p:nvPr>
        </p:nvSpPr>
        <p:spPr/>
        <p:txBody>
          <a:bodyPr/>
          <a:lstStyle/>
          <a:p>
            <a:r>
              <a:rPr lang="en-US" dirty="0"/>
              <a:t>Additional info</a:t>
            </a:r>
          </a:p>
        </p:txBody>
      </p:sp>
      <p:sp>
        <p:nvSpPr>
          <p:cNvPr id="3" name="Text Placeholder 2">
            <a:extLst>
              <a:ext uri="{FF2B5EF4-FFF2-40B4-BE49-F238E27FC236}">
                <a16:creationId xmlns:a16="http://schemas.microsoft.com/office/drawing/2014/main" id="{A41C0D97-48F6-2EF8-0877-889434B5C35B}"/>
              </a:ext>
            </a:extLst>
          </p:cNvPr>
          <p:cNvSpPr>
            <a:spLocks noGrp="1"/>
          </p:cNvSpPr>
          <p:nvPr>
            <p:ph type="body" sz="quarter" idx="14"/>
          </p:nvPr>
        </p:nvSpPr>
        <p:spPr/>
        <p:txBody>
          <a:bodyPr/>
          <a:lstStyle/>
          <a:p>
            <a:pPr marL="285750" indent="-285750">
              <a:buFont typeface="Arial" panose="020B0604020202020204" pitchFamily="34" charset="0"/>
              <a:buChar char="•"/>
            </a:pPr>
            <a:r>
              <a:rPr lang="en-US" dirty="0"/>
              <a:t>Resources and details on groundcover (including height)</a:t>
            </a:r>
          </a:p>
          <a:p>
            <a:pPr marL="285750" indent="-285750">
              <a:buFont typeface="Arial" panose="020B0604020202020204" pitchFamily="34" charset="0"/>
              <a:buChar char="•"/>
            </a:pPr>
            <a:endParaRPr lang="en-US" dirty="0"/>
          </a:p>
        </p:txBody>
      </p:sp>
      <p:sp>
        <p:nvSpPr>
          <p:cNvPr id="19" name="Text Placeholder 18">
            <a:extLst>
              <a:ext uri="{FF2B5EF4-FFF2-40B4-BE49-F238E27FC236}">
                <a16:creationId xmlns:a16="http://schemas.microsoft.com/office/drawing/2014/main" id="{85462CD7-597C-A86E-0F37-BF51F3D634A7}"/>
              </a:ext>
            </a:extLst>
          </p:cNvPr>
          <p:cNvSpPr>
            <a:spLocks noGrp="1"/>
          </p:cNvSpPr>
          <p:nvPr>
            <p:ph type="body" sz="quarter" idx="19"/>
          </p:nvPr>
        </p:nvSpPr>
        <p:spPr/>
        <p:txBody>
          <a:bodyPr/>
          <a:lstStyle/>
          <a:p>
            <a:r>
              <a:rPr lang="en-US" dirty="0"/>
              <a:t>Separation requirements</a:t>
            </a:r>
          </a:p>
        </p:txBody>
      </p:sp>
      <p:sp>
        <p:nvSpPr>
          <p:cNvPr id="16" name="Text Placeholder 15">
            <a:extLst>
              <a:ext uri="{FF2B5EF4-FFF2-40B4-BE49-F238E27FC236}">
                <a16:creationId xmlns:a16="http://schemas.microsoft.com/office/drawing/2014/main" id="{B559C145-C36E-7B9A-642C-D9E7C18036A9}"/>
              </a:ext>
            </a:extLst>
          </p:cNvPr>
          <p:cNvSpPr>
            <a:spLocks noGrp="1"/>
          </p:cNvSpPr>
          <p:nvPr>
            <p:ph type="body" sz="quarter" idx="15"/>
          </p:nvPr>
        </p:nvSpPr>
        <p:spPr/>
        <p:txBody>
          <a:bodyPr/>
          <a:lstStyle/>
          <a:p>
            <a:r>
              <a:rPr lang="en-US" dirty="0"/>
              <a:t>Guidance will be provided, taking into account the differences in fire behavior pertaining to different species of trees.</a:t>
            </a:r>
          </a:p>
        </p:txBody>
      </p:sp>
      <p:sp>
        <p:nvSpPr>
          <p:cNvPr id="14" name="Slide Number Placeholder 13">
            <a:extLst>
              <a:ext uri="{FF2B5EF4-FFF2-40B4-BE49-F238E27FC236}">
                <a16:creationId xmlns:a16="http://schemas.microsoft.com/office/drawing/2014/main" id="{0AEC0BB7-A53F-225C-1EE4-2289E78AAD62}"/>
              </a:ext>
            </a:extLst>
          </p:cNvPr>
          <p:cNvSpPr>
            <a:spLocks noGrp="1"/>
          </p:cNvSpPr>
          <p:nvPr>
            <p:ph type="sldNum" sz="quarter" idx="4"/>
          </p:nvPr>
        </p:nvSpPr>
        <p:spPr/>
        <p:txBody>
          <a:bodyPr/>
          <a:lstStyle/>
          <a:p>
            <a:fld id="{EA87306C-81BA-4795-A5CA-9392456A8C1E}" type="slidenum">
              <a:rPr lang="en-US" smtClean="0"/>
              <a:pPr/>
              <a:t>5</a:t>
            </a:fld>
            <a:endParaRPr lang="en-US" dirty="0"/>
          </a:p>
        </p:txBody>
      </p:sp>
      <p:pic>
        <p:nvPicPr>
          <p:cNvPr id="26" name="Picture Placeholder 25" descr="Diagram, shape&#10;&#10;Description automatically generated">
            <a:extLst>
              <a:ext uri="{FF2B5EF4-FFF2-40B4-BE49-F238E27FC236}">
                <a16:creationId xmlns:a16="http://schemas.microsoft.com/office/drawing/2014/main" id="{985863FF-5522-3139-5779-E503AFD82AB5}"/>
              </a:ext>
            </a:extLst>
          </p:cNvPr>
          <p:cNvPicPr>
            <a:picLocks noGrp="1" noChangeAspect="1"/>
          </p:cNvPicPr>
          <p:nvPr>
            <p:ph type="pic" sz="quarter" idx="10"/>
          </p:nvPr>
        </p:nvPicPr>
        <p:blipFill rotWithShape="1">
          <a:blip r:embed="rId2"/>
          <a:srcRect t="-471" r="260" b="-48997"/>
          <a:stretch/>
        </p:blipFill>
        <p:spPr>
          <a:xfrm>
            <a:off x="1" y="0"/>
            <a:ext cx="4648314" cy="6858000"/>
          </a:xfrm>
        </p:spPr>
      </p:pic>
      <p:pic>
        <p:nvPicPr>
          <p:cNvPr id="31" name="Picture 30" descr="Graphical user interface, text, application&#10;&#10;Description automatically generated">
            <a:extLst>
              <a:ext uri="{FF2B5EF4-FFF2-40B4-BE49-F238E27FC236}">
                <a16:creationId xmlns:a16="http://schemas.microsoft.com/office/drawing/2014/main" id="{921C515C-0F8E-6F6D-E3E0-B09228D3C8C5}"/>
              </a:ext>
            </a:extLst>
          </p:cNvPr>
          <p:cNvPicPr>
            <a:picLocks noChangeAspect="1"/>
          </p:cNvPicPr>
          <p:nvPr/>
        </p:nvPicPr>
        <p:blipFill>
          <a:blip r:embed="rId3"/>
          <a:stretch>
            <a:fillRect/>
          </a:stretch>
        </p:blipFill>
        <p:spPr>
          <a:xfrm>
            <a:off x="84757" y="4436788"/>
            <a:ext cx="3953843" cy="1258935"/>
          </a:xfrm>
          <a:prstGeom prst="rect">
            <a:avLst/>
          </a:prstGeom>
        </p:spPr>
      </p:pic>
    </p:spTree>
    <p:extLst>
      <p:ext uri="{BB962C8B-B14F-4D97-AF65-F5344CB8AC3E}">
        <p14:creationId xmlns:p14="http://schemas.microsoft.com/office/powerpoint/2010/main" val="1739116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AF127-E2FF-7F19-9BEB-05D79A1B2234}"/>
              </a:ext>
            </a:extLst>
          </p:cNvPr>
          <p:cNvSpPr>
            <a:spLocks noGrp="1"/>
          </p:cNvSpPr>
          <p:nvPr>
            <p:ph type="title"/>
          </p:nvPr>
        </p:nvSpPr>
        <p:spPr/>
        <p:txBody>
          <a:bodyPr/>
          <a:lstStyle/>
          <a:p>
            <a:r>
              <a:rPr lang="en-US" dirty="0"/>
              <a:t>Common questions</a:t>
            </a:r>
          </a:p>
        </p:txBody>
      </p:sp>
      <p:sp>
        <p:nvSpPr>
          <p:cNvPr id="3" name="Text Placeholder 2">
            <a:extLst>
              <a:ext uri="{FF2B5EF4-FFF2-40B4-BE49-F238E27FC236}">
                <a16:creationId xmlns:a16="http://schemas.microsoft.com/office/drawing/2014/main" id="{D84B69A2-3AD8-B6D9-4DE1-0F742CF3D0F4}"/>
              </a:ext>
            </a:extLst>
          </p:cNvPr>
          <p:cNvSpPr>
            <a:spLocks noGrp="1"/>
          </p:cNvSpPr>
          <p:nvPr>
            <p:ph type="body" sz="quarter" idx="16"/>
          </p:nvPr>
        </p:nvSpPr>
        <p:spPr/>
        <p:txBody>
          <a:bodyPr/>
          <a:lstStyle/>
          <a:p>
            <a:r>
              <a:rPr lang="en-US" dirty="0"/>
              <a:t>DSI and your neighbor</a:t>
            </a:r>
          </a:p>
        </p:txBody>
      </p:sp>
      <p:sp>
        <p:nvSpPr>
          <p:cNvPr id="4" name="Text Placeholder 3">
            <a:extLst>
              <a:ext uri="{FF2B5EF4-FFF2-40B4-BE49-F238E27FC236}">
                <a16:creationId xmlns:a16="http://schemas.microsoft.com/office/drawing/2014/main" id="{0FB2CE98-0DBA-7D37-CA9C-693B0A099FA5}"/>
              </a:ext>
            </a:extLst>
          </p:cNvPr>
          <p:cNvSpPr>
            <a:spLocks noGrp="1"/>
          </p:cNvSpPr>
          <p:nvPr>
            <p:ph type="body" sz="quarter" idx="12"/>
          </p:nvPr>
        </p:nvSpPr>
        <p:spPr/>
        <p:txBody>
          <a:bodyPr/>
          <a:lstStyle/>
          <a:p>
            <a:r>
              <a:rPr lang="en-US" dirty="0"/>
              <a:t>It is up to owner to invite their neighbors or to coordinate with neighbors for joint inspections.</a:t>
            </a:r>
          </a:p>
        </p:txBody>
      </p:sp>
      <p:sp>
        <p:nvSpPr>
          <p:cNvPr id="5" name="Text Placeholder 4">
            <a:extLst>
              <a:ext uri="{FF2B5EF4-FFF2-40B4-BE49-F238E27FC236}">
                <a16:creationId xmlns:a16="http://schemas.microsoft.com/office/drawing/2014/main" id="{B2BC3E6A-0FD7-C0DA-4D86-CD21EAD7D787}"/>
              </a:ext>
            </a:extLst>
          </p:cNvPr>
          <p:cNvSpPr>
            <a:spLocks noGrp="1"/>
          </p:cNvSpPr>
          <p:nvPr>
            <p:ph type="body" sz="quarter" idx="17"/>
          </p:nvPr>
        </p:nvSpPr>
        <p:spPr/>
        <p:txBody>
          <a:bodyPr/>
          <a:lstStyle/>
          <a:p>
            <a:r>
              <a:rPr lang="en-US" dirty="0"/>
              <a:t>Term Clearance</a:t>
            </a:r>
          </a:p>
        </p:txBody>
      </p:sp>
      <p:sp>
        <p:nvSpPr>
          <p:cNvPr id="6" name="Text Placeholder 5">
            <a:extLst>
              <a:ext uri="{FF2B5EF4-FFF2-40B4-BE49-F238E27FC236}">
                <a16:creationId xmlns:a16="http://schemas.microsoft.com/office/drawing/2014/main" id="{19638EC2-BCC3-DE34-409E-5EFA4062AB40}"/>
              </a:ext>
            </a:extLst>
          </p:cNvPr>
          <p:cNvSpPr>
            <a:spLocks noGrp="1"/>
          </p:cNvSpPr>
          <p:nvPr>
            <p:ph type="body" sz="quarter" idx="13"/>
          </p:nvPr>
        </p:nvSpPr>
        <p:spPr>
          <a:xfrm>
            <a:off x="8203338" y="1032330"/>
            <a:ext cx="3592421" cy="1370672"/>
          </a:xfrm>
        </p:spPr>
        <p:txBody>
          <a:bodyPr/>
          <a:lstStyle/>
          <a:p>
            <a:r>
              <a:rPr lang="en-US" dirty="0"/>
              <a:t>To provide the maintenance requirements as outlined in this ordinance. It does not mean to remove everything in sight.</a:t>
            </a:r>
          </a:p>
        </p:txBody>
      </p:sp>
      <p:sp>
        <p:nvSpPr>
          <p:cNvPr id="7" name="Text Placeholder 6">
            <a:extLst>
              <a:ext uri="{FF2B5EF4-FFF2-40B4-BE49-F238E27FC236}">
                <a16:creationId xmlns:a16="http://schemas.microsoft.com/office/drawing/2014/main" id="{8E79E1D2-C24E-60F4-3B6A-6622243FA9DC}"/>
              </a:ext>
            </a:extLst>
          </p:cNvPr>
          <p:cNvSpPr>
            <a:spLocks noGrp="1"/>
          </p:cNvSpPr>
          <p:nvPr>
            <p:ph type="body" sz="quarter" idx="19"/>
          </p:nvPr>
        </p:nvSpPr>
        <p:spPr/>
        <p:txBody>
          <a:bodyPr/>
          <a:lstStyle/>
          <a:p>
            <a:r>
              <a:rPr lang="en-US" dirty="0"/>
              <a:t>Homes over 15 years</a:t>
            </a:r>
          </a:p>
        </p:txBody>
      </p:sp>
      <p:sp>
        <p:nvSpPr>
          <p:cNvPr id="8" name="Text Placeholder 7">
            <a:extLst>
              <a:ext uri="{FF2B5EF4-FFF2-40B4-BE49-F238E27FC236}">
                <a16:creationId xmlns:a16="http://schemas.microsoft.com/office/drawing/2014/main" id="{4997FEA7-4C9B-2C2D-8BCF-C2ED9C511BC4}"/>
              </a:ext>
            </a:extLst>
          </p:cNvPr>
          <p:cNvSpPr>
            <a:spLocks noGrp="1"/>
          </p:cNvSpPr>
          <p:nvPr>
            <p:ph type="body" sz="quarter" idx="23"/>
          </p:nvPr>
        </p:nvSpPr>
        <p:spPr/>
        <p:txBody>
          <a:bodyPr/>
          <a:lstStyle/>
          <a:p>
            <a:r>
              <a:rPr lang="en-US" dirty="0"/>
              <a:t>Regardless if one day selling,  ordinance requirements apply.</a:t>
            </a:r>
          </a:p>
        </p:txBody>
      </p:sp>
      <p:sp>
        <p:nvSpPr>
          <p:cNvPr id="9" name="Text Placeholder 8">
            <a:extLst>
              <a:ext uri="{FF2B5EF4-FFF2-40B4-BE49-F238E27FC236}">
                <a16:creationId xmlns:a16="http://schemas.microsoft.com/office/drawing/2014/main" id="{7602D96B-1690-9B63-8788-0E02196F409E}"/>
              </a:ext>
            </a:extLst>
          </p:cNvPr>
          <p:cNvSpPr>
            <a:spLocks noGrp="1"/>
          </p:cNvSpPr>
          <p:nvPr>
            <p:ph type="body" sz="quarter" idx="21"/>
          </p:nvPr>
        </p:nvSpPr>
        <p:spPr/>
        <p:txBody>
          <a:bodyPr/>
          <a:lstStyle/>
          <a:p>
            <a:r>
              <a:rPr lang="en-US" dirty="0"/>
              <a:t>Residents who have lived in the same home +50 </a:t>
            </a:r>
            <a:r>
              <a:rPr lang="en-US" dirty="0" err="1"/>
              <a:t>yrs</a:t>
            </a:r>
            <a:endParaRPr lang="en-US" dirty="0"/>
          </a:p>
        </p:txBody>
      </p:sp>
      <p:sp>
        <p:nvSpPr>
          <p:cNvPr id="10" name="Text Placeholder 9">
            <a:extLst>
              <a:ext uri="{FF2B5EF4-FFF2-40B4-BE49-F238E27FC236}">
                <a16:creationId xmlns:a16="http://schemas.microsoft.com/office/drawing/2014/main" id="{6508F625-98AD-1354-A740-151D7D06A4BD}"/>
              </a:ext>
            </a:extLst>
          </p:cNvPr>
          <p:cNvSpPr>
            <a:spLocks noGrp="1"/>
          </p:cNvSpPr>
          <p:nvPr>
            <p:ph type="body" sz="quarter" idx="22"/>
          </p:nvPr>
        </p:nvSpPr>
        <p:spPr>
          <a:xfrm>
            <a:off x="8203339" y="3002561"/>
            <a:ext cx="3433138" cy="2176861"/>
          </a:xfrm>
        </p:spPr>
        <p:txBody>
          <a:bodyPr/>
          <a:lstStyle/>
          <a:p>
            <a:r>
              <a:rPr lang="en-US" dirty="0"/>
              <a:t>“Start by doing what is necessary; then do what’s possible; and suddenly you are doing the impossible.”</a:t>
            </a:r>
          </a:p>
          <a:p>
            <a:pPr marL="285750" indent="-285750">
              <a:buFont typeface="Arial" panose="020B0604020202020204" pitchFamily="34" charset="0"/>
              <a:buChar char="•"/>
            </a:pPr>
            <a:r>
              <a:rPr lang="en-US" dirty="0" err="1"/>
              <a:t>Youngmen’s</a:t>
            </a:r>
            <a:r>
              <a:rPr lang="en-US" dirty="0"/>
              <a:t> League: email Selena Brown sbrown@woodsidefire.org</a:t>
            </a:r>
          </a:p>
        </p:txBody>
      </p:sp>
      <p:sp>
        <p:nvSpPr>
          <p:cNvPr id="11" name="Text Placeholder 10">
            <a:extLst>
              <a:ext uri="{FF2B5EF4-FFF2-40B4-BE49-F238E27FC236}">
                <a16:creationId xmlns:a16="http://schemas.microsoft.com/office/drawing/2014/main" id="{E281CD73-EB8A-FEA7-F661-3D753D552EE4}"/>
              </a:ext>
            </a:extLst>
          </p:cNvPr>
          <p:cNvSpPr>
            <a:spLocks noGrp="1"/>
          </p:cNvSpPr>
          <p:nvPr>
            <p:ph type="body" sz="quarter" idx="18"/>
          </p:nvPr>
        </p:nvSpPr>
        <p:spPr/>
        <p:txBody>
          <a:bodyPr/>
          <a:lstStyle/>
          <a:p>
            <a:r>
              <a:rPr lang="en-US" dirty="0"/>
              <a:t>List of vegetation</a:t>
            </a:r>
          </a:p>
        </p:txBody>
      </p:sp>
      <p:sp>
        <p:nvSpPr>
          <p:cNvPr id="12" name="Text Placeholder 11">
            <a:extLst>
              <a:ext uri="{FF2B5EF4-FFF2-40B4-BE49-F238E27FC236}">
                <a16:creationId xmlns:a16="http://schemas.microsoft.com/office/drawing/2014/main" id="{9DAA7941-8764-95B4-1694-C93ABC215E1D}"/>
              </a:ext>
            </a:extLst>
          </p:cNvPr>
          <p:cNvSpPr>
            <a:spLocks noGrp="1"/>
          </p:cNvSpPr>
          <p:nvPr>
            <p:ph type="body" sz="quarter" idx="24"/>
          </p:nvPr>
        </p:nvSpPr>
        <p:spPr/>
        <p:txBody>
          <a:bodyPr/>
          <a:lstStyle/>
          <a:p>
            <a:pPr marL="285750" indent="-285750">
              <a:buFont typeface="Arial" panose="020B0604020202020204" pitchFamily="34" charset="0"/>
              <a:buChar char="•"/>
            </a:pPr>
            <a:r>
              <a:rPr lang="en-US" dirty="0"/>
              <a:t>We are adding a page on our website for fire smart plants. Here you will find links to resources. </a:t>
            </a:r>
          </a:p>
        </p:txBody>
      </p:sp>
      <p:sp>
        <p:nvSpPr>
          <p:cNvPr id="13" name="Footer Placeholder 12">
            <a:extLst>
              <a:ext uri="{FF2B5EF4-FFF2-40B4-BE49-F238E27FC236}">
                <a16:creationId xmlns:a16="http://schemas.microsoft.com/office/drawing/2014/main" id="{B69C88A7-10C3-406B-495F-284A715473EC}"/>
              </a:ext>
            </a:extLst>
          </p:cNvPr>
          <p:cNvSpPr>
            <a:spLocks noGrp="1"/>
          </p:cNvSpPr>
          <p:nvPr>
            <p:ph type="ftr" sz="quarter" idx="3"/>
          </p:nvPr>
        </p:nvSpPr>
        <p:spPr>
          <a:xfrm>
            <a:off x="4038600" y="6356350"/>
            <a:ext cx="6797040" cy="365125"/>
          </a:xfrm>
        </p:spPr>
        <p:txBody>
          <a:bodyPr/>
          <a:lstStyle/>
          <a:p>
            <a:r>
              <a:rPr lang="en-US" dirty="0"/>
              <a:t>There are no “fire proof” plants. All plants must be maintained in good health, properly irrigated, and free of dead material, dry twigs, or fallen leaves and needles.</a:t>
            </a:r>
          </a:p>
        </p:txBody>
      </p:sp>
      <p:sp>
        <p:nvSpPr>
          <p:cNvPr id="14" name="Slide Number Placeholder 13">
            <a:extLst>
              <a:ext uri="{FF2B5EF4-FFF2-40B4-BE49-F238E27FC236}">
                <a16:creationId xmlns:a16="http://schemas.microsoft.com/office/drawing/2014/main" id="{655B67F1-52C2-D05C-30D5-D2F54A39E267}"/>
              </a:ext>
            </a:extLst>
          </p:cNvPr>
          <p:cNvSpPr>
            <a:spLocks noGrp="1"/>
          </p:cNvSpPr>
          <p:nvPr>
            <p:ph type="sldNum" sz="quarter" idx="4"/>
          </p:nvPr>
        </p:nvSpPr>
        <p:spPr/>
        <p:txBody>
          <a:bodyPr/>
          <a:lstStyle/>
          <a:p>
            <a:fld id="{EA87306C-81BA-4795-A5CA-9392456A8C1E}" type="slidenum">
              <a:rPr lang="en-US" smtClean="0"/>
              <a:pPr/>
              <a:t>6</a:t>
            </a:fld>
            <a:endParaRPr lang="en-US" dirty="0"/>
          </a:p>
        </p:txBody>
      </p:sp>
    </p:spTree>
    <p:extLst>
      <p:ext uri="{BB962C8B-B14F-4D97-AF65-F5344CB8AC3E}">
        <p14:creationId xmlns:p14="http://schemas.microsoft.com/office/powerpoint/2010/main" val="2800473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EDF89-EBEE-B48C-95AA-BA56DED83246}"/>
              </a:ext>
            </a:extLst>
          </p:cNvPr>
          <p:cNvSpPr>
            <a:spLocks noGrp="1"/>
          </p:cNvSpPr>
          <p:nvPr>
            <p:ph type="title"/>
          </p:nvPr>
        </p:nvSpPr>
        <p:spPr/>
        <p:txBody>
          <a:bodyPr/>
          <a:lstStyle/>
          <a:p>
            <a:r>
              <a:rPr lang="en-US" dirty="0"/>
              <a:t>Common questions</a:t>
            </a:r>
          </a:p>
        </p:txBody>
      </p:sp>
      <p:sp>
        <p:nvSpPr>
          <p:cNvPr id="3" name="Text Placeholder 2">
            <a:extLst>
              <a:ext uri="{FF2B5EF4-FFF2-40B4-BE49-F238E27FC236}">
                <a16:creationId xmlns:a16="http://schemas.microsoft.com/office/drawing/2014/main" id="{7434018F-0BA1-5BF0-3997-B664415465C4}"/>
              </a:ext>
            </a:extLst>
          </p:cNvPr>
          <p:cNvSpPr>
            <a:spLocks noGrp="1"/>
          </p:cNvSpPr>
          <p:nvPr>
            <p:ph type="body" sz="quarter" idx="16"/>
          </p:nvPr>
        </p:nvSpPr>
        <p:spPr/>
        <p:txBody>
          <a:bodyPr/>
          <a:lstStyle/>
          <a:p>
            <a:r>
              <a:rPr lang="en-US" dirty="0"/>
              <a:t>Habitats / native species</a:t>
            </a:r>
          </a:p>
        </p:txBody>
      </p:sp>
      <p:sp>
        <p:nvSpPr>
          <p:cNvPr id="4" name="Text Placeholder 3">
            <a:extLst>
              <a:ext uri="{FF2B5EF4-FFF2-40B4-BE49-F238E27FC236}">
                <a16:creationId xmlns:a16="http://schemas.microsoft.com/office/drawing/2014/main" id="{EB793D8A-5267-3374-B3D4-0DA29858DC6C}"/>
              </a:ext>
            </a:extLst>
          </p:cNvPr>
          <p:cNvSpPr>
            <a:spLocks noGrp="1"/>
          </p:cNvSpPr>
          <p:nvPr>
            <p:ph type="body" sz="quarter" idx="12"/>
          </p:nvPr>
        </p:nvSpPr>
        <p:spPr/>
        <p:txBody>
          <a:bodyPr/>
          <a:lstStyle/>
          <a:p>
            <a:r>
              <a:rPr lang="en-US" dirty="0"/>
              <a:t>Nothing in the ordinance requires removal of active habitats, nor native species.</a:t>
            </a:r>
          </a:p>
        </p:txBody>
      </p:sp>
      <p:sp>
        <p:nvSpPr>
          <p:cNvPr id="5" name="Text Placeholder 4">
            <a:extLst>
              <a:ext uri="{FF2B5EF4-FFF2-40B4-BE49-F238E27FC236}">
                <a16:creationId xmlns:a16="http://schemas.microsoft.com/office/drawing/2014/main" id="{D36D9A05-AFD4-6220-2C13-9A241E7787B7}"/>
              </a:ext>
            </a:extLst>
          </p:cNvPr>
          <p:cNvSpPr>
            <a:spLocks noGrp="1"/>
          </p:cNvSpPr>
          <p:nvPr>
            <p:ph type="body" sz="quarter" idx="17"/>
          </p:nvPr>
        </p:nvSpPr>
        <p:spPr/>
        <p:txBody>
          <a:bodyPr/>
          <a:lstStyle/>
          <a:p>
            <a:r>
              <a:rPr lang="en-US" dirty="0"/>
              <a:t>Tree removals</a:t>
            </a:r>
          </a:p>
        </p:txBody>
      </p:sp>
      <p:sp>
        <p:nvSpPr>
          <p:cNvPr id="6" name="Text Placeholder 5">
            <a:extLst>
              <a:ext uri="{FF2B5EF4-FFF2-40B4-BE49-F238E27FC236}">
                <a16:creationId xmlns:a16="http://schemas.microsoft.com/office/drawing/2014/main" id="{74B08D43-D58E-4FFD-7958-2CBCB4A3AB01}"/>
              </a:ext>
            </a:extLst>
          </p:cNvPr>
          <p:cNvSpPr>
            <a:spLocks noGrp="1"/>
          </p:cNvSpPr>
          <p:nvPr>
            <p:ph type="body" sz="quarter" idx="13"/>
          </p:nvPr>
        </p:nvSpPr>
        <p:spPr/>
        <p:txBody>
          <a:bodyPr/>
          <a:lstStyle/>
          <a:p>
            <a:r>
              <a:rPr lang="en-US" dirty="0">
                <a:effectLst/>
                <a:latin typeface="Aptos" panose="020B0004020202020204" pitchFamily="34" charset="0"/>
                <a:ea typeface="Aptos" panose="020B0004020202020204" pitchFamily="34" charset="0"/>
                <a:cs typeface="Arial" panose="020B0604020202020204" pitchFamily="34" charset="0"/>
              </a:rPr>
              <a:t>A decision for removal will take time and research as well as guidance from professionals such as arborists</a:t>
            </a:r>
            <a:r>
              <a:rPr lang="en-US" sz="1800" dirty="0">
                <a:effectLst/>
                <a:latin typeface="Aptos" panose="020B0004020202020204" pitchFamily="34" charset="0"/>
                <a:ea typeface="Aptos" panose="020B0004020202020204" pitchFamily="34" charset="0"/>
                <a:cs typeface="Arial" panose="020B0604020202020204" pitchFamily="34" charset="0"/>
              </a:rPr>
              <a:t>. </a:t>
            </a:r>
            <a:endParaRPr lang="en-US" dirty="0"/>
          </a:p>
        </p:txBody>
      </p:sp>
      <p:sp>
        <p:nvSpPr>
          <p:cNvPr id="7" name="Text Placeholder 6">
            <a:extLst>
              <a:ext uri="{FF2B5EF4-FFF2-40B4-BE49-F238E27FC236}">
                <a16:creationId xmlns:a16="http://schemas.microsoft.com/office/drawing/2014/main" id="{4306036B-FC9C-E4C9-AC44-628B439CABE1}"/>
              </a:ext>
            </a:extLst>
          </p:cNvPr>
          <p:cNvSpPr>
            <a:spLocks noGrp="1"/>
          </p:cNvSpPr>
          <p:nvPr>
            <p:ph type="body" sz="quarter" idx="19"/>
          </p:nvPr>
        </p:nvSpPr>
        <p:spPr/>
        <p:txBody>
          <a:bodyPr/>
          <a:lstStyle/>
          <a:p>
            <a:r>
              <a:rPr lang="en-US" dirty="0"/>
              <a:t>Suggestions &amp; Education for Zone Zero</a:t>
            </a:r>
          </a:p>
        </p:txBody>
      </p:sp>
      <p:sp>
        <p:nvSpPr>
          <p:cNvPr id="8" name="Text Placeholder 7">
            <a:extLst>
              <a:ext uri="{FF2B5EF4-FFF2-40B4-BE49-F238E27FC236}">
                <a16:creationId xmlns:a16="http://schemas.microsoft.com/office/drawing/2014/main" id="{9CA75883-D136-EA41-490C-668F0DB9691E}"/>
              </a:ext>
            </a:extLst>
          </p:cNvPr>
          <p:cNvSpPr>
            <a:spLocks noGrp="1"/>
          </p:cNvSpPr>
          <p:nvPr>
            <p:ph type="body" sz="quarter" idx="23"/>
          </p:nvPr>
        </p:nvSpPr>
        <p:spPr/>
        <p:txBody>
          <a:bodyPr/>
          <a:lstStyle/>
          <a:p>
            <a:r>
              <a:rPr lang="en-US" dirty="0"/>
              <a:t>Adding “bare ground” to the list of hardscaping.</a:t>
            </a:r>
          </a:p>
        </p:txBody>
      </p:sp>
      <p:sp>
        <p:nvSpPr>
          <p:cNvPr id="9" name="Text Placeholder 8">
            <a:extLst>
              <a:ext uri="{FF2B5EF4-FFF2-40B4-BE49-F238E27FC236}">
                <a16:creationId xmlns:a16="http://schemas.microsoft.com/office/drawing/2014/main" id="{6D1D0190-44E7-CEC2-92EE-923D7772A5E0}"/>
              </a:ext>
            </a:extLst>
          </p:cNvPr>
          <p:cNvSpPr>
            <a:spLocks noGrp="1"/>
          </p:cNvSpPr>
          <p:nvPr>
            <p:ph type="body" sz="quarter" idx="21"/>
          </p:nvPr>
        </p:nvSpPr>
        <p:spPr/>
        <p:txBody>
          <a:bodyPr/>
          <a:lstStyle/>
          <a:p>
            <a:r>
              <a:rPr lang="en-US" dirty="0"/>
              <a:t>New </a:t>
            </a:r>
            <a:r>
              <a:rPr lang="en-US" dirty="0" err="1"/>
              <a:t>COnstruction</a:t>
            </a:r>
            <a:endParaRPr lang="en-US" dirty="0"/>
          </a:p>
        </p:txBody>
      </p:sp>
      <p:sp>
        <p:nvSpPr>
          <p:cNvPr id="10" name="Text Placeholder 9">
            <a:extLst>
              <a:ext uri="{FF2B5EF4-FFF2-40B4-BE49-F238E27FC236}">
                <a16:creationId xmlns:a16="http://schemas.microsoft.com/office/drawing/2014/main" id="{8EE769F6-10AE-F6BF-91C1-982B3FBD2553}"/>
              </a:ext>
            </a:extLst>
          </p:cNvPr>
          <p:cNvSpPr>
            <a:spLocks noGrp="1"/>
          </p:cNvSpPr>
          <p:nvPr>
            <p:ph type="body" sz="quarter" idx="22"/>
          </p:nvPr>
        </p:nvSpPr>
        <p:spPr/>
        <p:txBody>
          <a:bodyPr/>
          <a:lstStyle/>
          <a:p>
            <a:r>
              <a:rPr lang="en-US" dirty="0" err="1">
                <a:effectLst/>
                <a:latin typeface="Source Sans 3"/>
                <a:ea typeface="Source Sans 3"/>
                <a:cs typeface="Source Sans 3"/>
              </a:rPr>
              <a:t>Acacia,Bamboo</a:t>
            </a:r>
            <a:r>
              <a:rPr lang="en-US" dirty="0">
                <a:effectLst/>
                <a:latin typeface="Source Sans 3"/>
                <a:ea typeface="Source Sans 3"/>
                <a:cs typeface="Source Sans 3"/>
              </a:rPr>
              <a:t>, Cypress, Eucalyptus, Junipers and Monterey Pines which are highly flammable. </a:t>
            </a:r>
            <a:r>
              <a:rPr lang="en-US" dirty="0">
                <a:latin typeface="Source Sans 3"/>
                <a:ea typeface="Source Sans 3"/>
                <a:cs typeface="Source Sans 3"/>
              </a:rPr>
              <a:t>New language under Education and Recommendation for existing construction: removal of these species.</a:t>
            </a:r>
            <a:endParaRPr lang="en-US" dirty="0">
              <a:effectLst/>
              <a:latin typeface="Source Sans 3"/>
              <a:ea typeface="Source Sans 3"/>
              <a:cs typeface="Source Sans 3"/>
            </a:endParaRPr>
          </a:p>
          <a:p>
            <a:endParaRPr lang="en-US" dirty="0"/>
          </a:p>
        </p:txBody>
      </p:sp>
      <p:sp>
        <p:nvSpPr>
          <p:cNvPr id="11" name="Text Placeholder 10">
            <a:extLst>
              <a:ext uri="{FF2B5EF4-FFF2-40B4-BE49-F238E27FC236}">
                <a16:creationId xmlns:a16="http://schemas.microsoft.com/office/drawing/2014/main" id="{9A9A0B43-48DE-7F13-B3FC-CD89C4DFE546}"/>
              </a:ext>
            </a:extLst>
          </p:cNvPr>
          <p:cNvSpPr>
            <a:spLocks noGrp="1"/>
          </p:cNvSpPr>
          <p:nvPr>
            <p:ph type="body" sz="quarter" idx="18"/>
          </p:nvPr>
        </p:nvSpPr>
        <p:spPr/>
        <p:txBody>
          <a:bodyPr/>
          <a:lstStyle/>
          <a:p>
            <a:r>
              <a:rPr lang="en-US" dirty="0"/>
              <a:t>Home hardening</a:t>
            </a:r>
          </a:p>
        </p:txBody>
      </p:sp>
      <p:sp>
        <p:nvSpPr>
          <p:cNvPr id="12" name="Text Placeholder 11">
            <a:extLst>
              <a:ext uri="{FF2B5EF4-FFF2-40B4-BE49-F238E27FC236}">
                <a16:creationId xmlns:a16="http://schemas.microsoft.com/office/drawing/2014/main" id="{27459112-2194-A407-4F1B-FCFEB790CEC1}"/>
              </a:ext>
            </a:extLst>
          </p:cNvPr>
          <p:cNvSpPr>
            <a:spLocks noGrp="1"/>
          </p:cNvSpPr>
          <p:nvPr>
            <p:ph type="body" sz="quarter" idx="24"/>
          </p:nvPr>
        </p:nvSpPr>
        <p:spPr/>
        <p:txBody>
          <a:bodyPr/>
          <a:lstStyle/>
          <a:p>
            <a:r>
              <a:rPr lang="en-US" dirty="0"/>
              <a:t>Not in this ordinance, but will be enforced as set forth in the Government code. Homes built after 2008. </a:t>
            </a:r>
          </a:p>
        </p:txBody>
      </p:sp>
      <p:sp>
        <p:nvSpPr>
          <p:cNvPr id="14" name="Slide Number Placeholder 13">
            <a:extLst>
              <a:ext uri="{FF2B5EF4-FFF2-40B4-BE49-F238E27FC236}">
                <a16:creationId xmlns:a16="http://schemas.microsoft.com/office/drawing/2014/main" id="{5844AEB0-C319-3048-2082-C880438D152D}"/>
              </a:ext>
            </a:extLst>
          </p:cNvPr>
          <p:cNvSpPr>
            <a:spLocks noGrp="1"/>
          </p:cNvSpPr>
          <p:nvPr>
            <p:ph type="sldNum" sz="quarter" idx="4"/>
          </p:nvPr>
        </p:nvSpPr>
        <p:spPr/>
        <p:txBody>
          <a:bodyPr/>
          <a:lstStyle/>
          <a:p>
            <a:fld id="{EA87306C-81BA-4795-A5CA-9392456A8C1E}" type="slidenum">
              <a:rPr lang="en-US" smtClean="0"/>
              <a:pPr/>
              <a:t>7</a:t>
            </a:fld>
            <a:endParaRPr lang="en-US" dirty="0"/>
          </a:p>
        </p:txBody>
      </p:sp>
    </p:spTree>
    <p:extLst>
      <p:ext uri="{BB962C8B-B14F-4D97-AF65-F5344CB8AC3E}">
        <p14:creationId xmlns:p14="http://schemas.microsoft.com/office/powerpoint/2010/main" val="1726747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09FC988-2F1F-2ED4-EBC9-DB5BC46D2C5A}"/>
              </a:ext>
            </a:extLst>
          </p:cNvPr>
          <p:cNvSpPr txBox="1"/>
          <p:nvPr/>
        </p:nvSpPr>
        <p:spPr>
          <a:xfrm>
            <a:off x="5297762" y="640080"/>
            <a:ext cx="6251110" cy="356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dirty="0">
                <a:latin typeface="+mj-lt"/>
                <a:ea typeface="+mj-ea"/>
                <a:cs typeface="+mj-cs"/>
                <a:hlinkClick r:id="rId2"/>
              </a:rPr>
              <a:t>Fire demonstration shows survivability of structures with at least 5 feet of absolute clearance - ABC7 Los Angeles</a:t>
            </a:r>
            <a:endParaRPr lang="en-US" sz="4200" dirty="0">
              <a:latin typeface="+mj-lt"/>
              <a:ea typeface="+mj-ea"/>
              <a:cs typeface="+mj-cs"/>
            </a:endParaRPr>
          </a:p>
        </p:txBody>
      </p:sp>
      <p:pic>
        <p:nvPicPr>
          <p:cNvPr id="1026" name="Picture 2" descr="image">
            <a:extLst>
              <a:ext uri="{FF2B5EF4-FFF2-40B4-BE49-F238E27FC236}">
                <a16:creationId xmlns:a16="http://schemas.microsoft.com/office/drawing/2014/main" id="{F7414834-1BD0-DEEF-5702-3619D2C716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8706"/>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3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1272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48BDB3E9-3601-9DC4-E816-BDAA0B1A8988}"/>
              </a:ext>
            </a:extLst>
          </p:cNvPr>
          <p:cNvSpPr>
            <a:spLocks noGrp="1"/>
          </p:cNvSpPr>
          <p:nvPr>
            <p:ph type="title"/>
          </p:nvPr>
        </p:nvSpPr>
        <p:spPr/>
        <p:txBody>
          <a:bodyPr/>
          <a:lstStyle/>
          <a:p>
            <a:r>
              <a:rPr lang="en-US" dirty="0"/>
              <a:t>RESPONSES</a:t>
            </a:r>
          </a:p>
        </p:txBody>
      </p:sp>
      <p:sp>
        <p:nvSpPr>
          <p:cNvPr id="33" name="Text Placeholder 32">
            <a:extLst>
              <a:ext uri="{FF2B5EF4-FFF2-40B4-BE49-F238E27FC236}">
                <a16:creationId xmlns:a16="http://schemas.microsoft.com/office/drawing/2014/main" id="{1BA22779-4AE0-D22C-3607-D890681EA2DB}"/>
              </a:ext>
            </a:extLst>
          </p:cNvPr>
          <p:cNvSpPr>
            <a:spLocks noGrp="1"/>
          </p:cNvSpPr>
          <p:nvPr>
            <p:ph type="body" sz="quarter" idx="16"/>
          </p:nvPr>
        </p:nvSpPr>
        <p:spPr/>
        <p:txBody>
          <a:bodyPr/>
          <a:lstStyle/>
          <a:p>
            <a:r>
              <a:rPr lang="en-US" dirty="0"/>
              <a:t>Resale of home</a:t>
            </a:r>
          </a:p>
        </p:txBody>
      </p:sp>
      <p:sp>
        <p:nvSpPr>
          <p:cNvPr id="31" name="Text Placeholder 30">
            <a:extLst>
              <a:ext uri="{FF2B5EF4-FFF2-40B4-BE49-F238E27FC236}">
                <a16:creationId xmlns:a16="http://schemas.microsoft.com/office/drawing/2014/main" id="{C88C8E67-C395-FBFA-6451-FCD78AD74874}"/>
              </a:ext>
            </a:extLst>
          </p:cNvPr>
          <p:cNvSpPr>
            <a:spLocks noGrp="1"/>
          </p:cNvSpPr>
          <p:nvPr>
            <p:ph type="body" sz="quarter" idx="12"/>
          </p:nvPr>
        </p:nvSpPr>
        <p:spPr/>
        <p:txBody>
          <a:bodyPr/>
          <a:lstStyle/>
          <a:p>
            <a:r>
              <a:rPr lang="en-US" dirty="0">
                <a:effectLst/>
                <a:latin typeface="Source Sans 3"/>
                <a:ea typeface="Source Sans 3"/>
                <a:cs typeface="Source Sans 3"/>
              </a:rPr>
              <a:t>AB38 only applies to homes in the high and very high.</a:t>
            </a:r>
          </a:p>
          <a:p>
            <a:endParaRPr lang="en-US" dirty="0"/>
          </a:p>
        </p:txBody>
      </p:sp>
      <p:sp>
        <p:nvSpPr>
          <p:cNvPr id="34" name="Text Placeholder 33">
            <a:extLst>
              <a:ext uri="{FF2B5EF4-FFF2-40B4-BE49-F238E27FC236}">
                <a16:creationId xmlns:a16="http://schemas.microsoft.com/office/drawing/2014/main" id="{AF117E6E-13FC-E0B6-4C78-A76A2EFD221E}"/>
              </a:ext>
            </a:extLst>
          </p:cNvPr>
          <p:cNvSpPr>
            <a:spLocks noGrp="1"/>
          </p:cNvSpPr>
          <p:nvPr>
            <p:ph type="body" sz="quarter" idx="17"/>
          </p:nvPr>
        </p:nvSpPr>
        <p:spPr/>
        <p:txBody>
          <a:bodyPr/>
          <a:lstStyle/>
          <a:p>
            <a:r>
              <a:rPr lang="en-US" dirty="0"/>
              <a:t>Ember Resistant vents</a:t>
            </a:r>
          </a:p>
        </p:txBody>
      </p:sp>
      <p:sp>
        <p:nvSpPr>
          <p:cNvPr id="32" name="Text Placeholder 31">
            <a:extLst>
              <a:ext uri="{FF2B5EF4-FFF2-40B4-BE49-F238E27FC236}">
                <a16:creationId xmlns:a16="http://schemas.microsoft.com/office/drawing/2014/main" id="{0AABF71D-1579-A477-38A9-03F9A7BE4BCA}"/>
              </a:ext>
            </a:extLst>
          </p:cNvPr>
          <p:cNvSpPr>
            <a:spLocks noGrp="1"/>
          </p:cNvSpPr>
          <p:nvPr>
            <p:ph type="body" sz="quarter" idx="13"/>
          </p:nvPr>
        </p:nvSpPr>
        <p:spPr/>
        <p:txBody>
          <a:bodyPr/>
          <a:lstStyle/>
          <a:p>
            <a:r>
              <a:rPr lang="en-US" sz="1400" dirty="0">
                <a:solidFill>
                  <a:srgbClr val="333333"/>
                </a:solidFill>
                <a:effectLst/>
                <a:latin typeface="Aptos" panose="020B0004020202020204" pitchFamily="34" charset="0"/>
                <a:ea typeface="Aptos" panose="020B0004020202020204" pitchFamily="34" charset="0"/>
                <a:cs typeface="Arial" panose="020B0604020202020204" pitchFamily="34" charset="0"/>
              </a:rPr>
              <a:t>Please refer to our website for information on ember-resistant vents, information can be found under Home Hardening. Redirects you to CalFire’s website “Hardening your Home”</a:t>
            </a:r>
            <a:endParaRPr lang="en-US" sz="1200" dirty="0"/>
          </a:p>
        </p:txBody>
      </p:sp>
      <p:sp>
        <p:nvSpPr>
          <p:cNvPr id="36" name="Text Placeholder 35">
            <a:extLst>
              <a:ext uri="{FF2B5EF4-FFF2-40B4-BE49-F238E27FC236}">
                <a16:creationId xmlns:a16="http://schemas.microsoft.com/office/drawing/2014/main" id="{30CF3A99-85E2-3215-9AA2-CFE02C23C6B7}"/>
              </a:ext>
            </a:extLst>
          </p:cNvPr>
          <p:cNvSpPr>
            <a:spLocks noGrp="1"/>
          </p:cNvSpPr>
          <p:nvPr>
            <p:ph type="body" sz="quarter" idx="19"/>
          </p:nvPr>
        </p:nvSpPr>
        <p:spPr/>
        <p:txBody>
          <a:bodyPr/>
          <a:lstStyle/>
          <a:p>
            <a:r>
              <a:rPr lang="en-US" dirty="0"/>
              <a:t>Wooden steps in </a:t>
            </a:r>
            <a:r>
              <a:rPr lang="en-US" dirty="0" err="1"/>
              <a:t>pv</a:t>
            </a:r>
            <a:r>
              <a:rPr lang="en-US" dirty="0"/>
              <a:t> ranch</a:t>
            </a:r>
          </a:p>
        </p:txBody>
      </p:sp>
      <p:sp>
        <p:nvSpPr>
          <p:cNvPr id="39" name="Text Placeholder 38">
            <a:extLst>
              <a:ext uri="{FF2B5EF4-FFF2-40B4-BE49-F238E27FC236}">
                <a16:creationId xmlns:a16="http://schemas.microsoft.com/office/drawing/2014/main" id="{FDAA7818-4BE4-2865-1A63-761D2AB135FC}"/>
              </a:ext>
            </a:extLst>
          </p:cNvPr>
          <p:cNvSpPr>
            <a:spLocks noGrp="1"/>
          </p:cNvSpPr>
          <p:nvPr>
            <p:ph type="body" sz="quarter" idx="23"/>
          </p:nvPr>
        </p:nvSpPr>
        <p:spPr/>
        <p:txBody>
          <a:bodyPr/>
          <a:lstStyle/>
          <a:p>
            <a:r>
              <a:rPr lang="en-US" sz="1400" dirty="0">
                <a:solidFill>
                  <a:srgbClr val="333333"/>
                </a:solidFill>
                <a:effectLst/>
                <a:latin typeface="Aptos" panose="020B0004020202020204" pitchFamily="34" charset="0"/>
                <a:ea typeface="Aptos" panose="020B0004020202020204" pitchFamily="34" charset="0"/>
                <a:cs typeface="Arial" panose="020B0604020202020204" pitchFamily="34" charset="0"/>
              </a:rPr>
              <a:t>Wooden steps are not required and some residents have already changed them to either metal, </a:t>
            </a:r>
            <a:r>
              <a:rPr lang="en-US" sz="1400" dirty="0" err="1">
                <a:solidFill>
                  <a:srgbClr val="333333"/>
                </a:solidFill>
                <a:effectLst/>
                <a:latin typeface="Aptos" panose="020B0004020202020204" pitchFamily="34" charset="0"/>
                <a:ea typeface="Aptos" panose="020B0004020202020204" pitchFamily="34" charset="0"/>
                <a:cs typeface="Arial" panose="020B0604020202020204" pitchFamily="34" charset="0"/>
              </a:rPr>
              <a:t>trex</a:t>
            </a:r>
            <a:r>
              <a:rPr lang="en-US" sz="1400" dirty="0">
                <a:solidFill>
                  <a:srgbClr val="333333"/>
                </a:solidFill>
                <a:effectLst/>
                <a:latin typeface="Aptos" panose="020B0004020202020204" pitchFamily="34" charset="0"/>
                <a:ea typeface="Aptos" panose="020B0004020202020204" pitchFamily="34" charset="0"/>
                <a:cs typeface="Arial" panose="020B0604020202020204" pitchFamily="34" charset="0"/>
              </a:rPr>
              <a:t>, or stone. </a:t>
            </a:r>
            <a:endParaRPr lang="en-US" sz="1200" dirty="0"/>
          </a:p>
        </p:txBody>
      </p:sp>
      <p:sp>
        <p:nvSpPr>
          <p:cNvPr id="37" name="Text Placeholder 36">
            <a:extLst>
              <a:ext uri="{FF2B5EF4-FFF2-40B4-BE49-F238E27FC236}">
                <a16:creationId xmlns:a16="http://schemas.microsoft.com/office/drawing/2014/main" id="{29939DE4-AD45-9A4B-1B41-450C4BB5FD6F}"/>
              </a:ext>
            </a:extLst>
          </p:cNvPr>
          <p:cNvSpPr>
            <a:spLocks noGrp="1"/>
          </p:cNvSpPr>
          <p:nvPr>
            <p:ph type="body" sz="quarter" idx="21"/>
          </p:nvPr>
        </p:nvSpPr>
        <p:spPr>
          <a:xfrm>
            <a:off x="8203339" y="2835006"/>
            <a:ext cx="3433138" cy="428891"/>
          </a:xfrm>
        </p:spPr>
        <p:txBody>
          <a:bodyPr/>
          <a:lstStyle/>
          <a:p>
            <a:r>
              <a:rPr lang="en-US" dirty="0"/>
              <a:t>Homes/decks built around trees</a:t>
            </a:r>
          </a:p>
        </p:txBody>
      </p:sp>
      <p:sp>
        <p:nvSpPr>
          <p:cNvPr id="38" name="Text Placeholder 37">
            <a:extLst>
              <a:ext uri="{FF2B5EF4-FFF2-40B4-BE49-F238E27FC236}">
                <a16:creationId xmlns:a16="http://schemas.microsoft.com/office/drawing/2014/main" id="{8A255931-082F-5B77-F3BA-7C93353C5D84}"/>
              </a:ext>
            </a:extLst>
          </p:cNvPr>
          <p:cNvSpPr>
            <a:spLocks noGrp="1"/>
          </p:cNvSpPr>
          <p:nvPr>
            <p:ph type="body" sz="quarter" idx="22"/>
          </p:nvPr>
        </p:nvSpPr>
        <p:spPr>
          <a:xfrm>
            <a:off x="8203339" y="3263897"/>
            <a:ext cx="3433138" cy="961350"/>
          </a:xfrm>
        </p:spPr>
        <p:txBody>
          <a:bodyPr/>
          <a:lstStyle/>
          <a:p>
            <a:r>
              <a:rPr lang="en-US" sz="1400" dirty="0">
                <a:effectLst/>
                <a:latin typeface="Source Sans 3"/>
                <a:ea typeface="Source Sans 3"/>
                <a:cs typeface="Source Sans 3"/>
              </a:rPr>
              <a:t>If your home is built around a redwood tree, we can recommend to make sure your house is well hardened, and that you maintain your tree, keeping branches at least 10 feet away from your roof and remove all dead, dry leaves from your roof. </a:t>
            </a:r>
          </a:p>
          <a:p>
            <a:endParaRPr lang="en-US" dirty="0"/>
          </a:p>
        </p:txBody>
      </p:sp>
      <p:sp>
        <p:nvSpPr>
          <p:cNvPr id="35" name="Text Placeholder 34">
            <a:extLst>
              <a:ext uri="{FF2B5EF4-FFF2-40B4-BE49-F238E27FC236}">
                <a16:creationId xmlns:a16="http://schemas.microsoft.com/office/drawing/2014/main" id="{7CBE7EA3-3754-D4E1-6723-00C5034A2B91}"/>
              </a:ext>
            </a:extLst>
          </p:cNvPr>
          <p:cNvSpPr>
            <a:spLocks noGrp="1"/>
          </p:cNvSpPr>
          <p:nvPr>
            <p:ph type="body" sz="quarter" idx="18"/>
          </p:nvPr>
        </p:nvSpPr>
        <p:spPr>
          <a:xfrm>
            <a:off x="4231042" y="4366549"/>
            <a:ext cx="3433138" cy="428891"/>
          </a:xfrm>
        </p:spPr>
        <p:txBody>
          <a:bodyPr/>
          <a:lstStyle/>
          <a:p>
            <a:r>
              <a:rPr lang="en-US" dirty="0" err="1"/>
              <a:t>Euks</a:t>
            </a:r>
            <a:r>
              <a:rPr lang="en-US" dirty="0"/>
              <a:t> 20-30’ apart &amp; limbed up</a:t>
            </a:r>
          </a:p>
        </p:txBody>
      </p:sp>
      <p:sp>
        <p:nvSpPr>
          <p:cNvPr id="40" name="Text Placeholder 39">
            <a:extLst>
              <a:ext uri="{FF2B5EF4-FFF2-40B4-BE49-F238E27FC236}">
                <a16:creationId xmlns:a16="http://schemas.microsoft.com/office/drawing/2014/main" id="{8CCFF833-C9DA-5791-E573-A3972DF41D37}"/>
              </a:ext>
            </a:extLst>
          </p:cNvPr>
          <p:cNvSpPr>
            <a:spLocks noGrp="1"/>
          </p:cNvSpPr>
          <p:nvPr>
            <p:ph type="body" sz="quarter" idx="24"/>
          </p:nvPr>
        </p:nvSpPr>
        <p:spPr>
          <a:xfrm>
            <a:off x="4231042" y="4754186"/>
            <a:ext cx="3433138" cy="1450988"/>
          </a:xfrm>
        </p:spPr>
        <p:txBody>
          <a:bodyPr/>
          <a:lstStyle/>
          <a:p>
            <a:r>
              <a:rPr lang="en-US" dirty="0"/>
              <a:t>Yes, it’s ok. If dead or dying will require removal.</a:t>
            </a:r>
          </a:p>
        </p:txBody>
      </p:sp>
      <p:sp>
        <p:nvSpPr>
          <p:cNvPr id="16" name="Slide Number Placeholder 15">
            <a:extLst>
              <a:ext uri="{FF2B5EF4-FFF2-40B4-BE49-F238E27FC236}">
                <a16:creationId xmlns:a16="http://schemas.microsoft.com/office/drawing/2014/main" id="{7AD1C345-C917-3653-7475-E82D1B511AFB}"/>
              </a:ext>
            </a:extLst>
          </p:cNvPr>
          <p:cNvSpPr>
            <a:spLocks noGrp="1"/>
          </p:cNvSpPr>
          <p:nvPr>
            <p:ph type="sldNum" sz="quarter" idx="4"/>
          </p:nvPr>
        </p:nvSpPr>
        <p:spPr/>
        <p:txBody>
          <a:bodyPr/>
          <a:lstStyle/>
          <a:p>
            <a:fld id="{EA87306C-81BA-4795-A5CA-9392456A8C1E}" type="slidenum">
              <a:rPr lang="en-US" smtClean="0"/>
              <a:pPr/>
              <a:t>9</a:t>
            </a:fld>
            <a:endParaRPr lang="en-US" dirty="0"/>
          </a:p>
        </p:txBody>
      </p:sp>
    </p:spTree>
    <p:extLst>
      <p:ext uri="{BB962C8B-B14F-4D97-AF65-F5344CB8AC3E}">
        <p14:creationId xmlns:p14="http://schemas.microsoft.com/office/powerpoint/2010/main" val="260299464"/>
      </p:ext>
    </p:extLst>
  </p:cSld>
  <p:clrMapOvr>
    <a:masterClrMapping/>
  </p:clrMapOvr>
</p:sld>
</file>

<file path=ppt/theme/theme1.xml><?xml version="1.0" encoding="utf-8"?>
<a:theme xmlns:a="http://schemas.openxmlformats.org/drawingml/2006/main" name="Office Theme">
  <a:themeElements>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fontScheme name="Custom 26">
      <a:majorFont>
        <a:latin typeface="Tenorite Bold"/>
        <a:ea typeface=""/>
        <a:cs typeface=""/>
      </a:majorFont>
      <a:minorFont>
        <a:latin typeface="Tenorit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rdant pitch deck" id="{6168B692-48E4-4067-93F7-E4162F55EDB9}" vid="{199D32BF-5E1B-4EE7-9521-562FD69923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1d1b7ce-e447-4135-afef-d186a97c2129"/>
    <lcf76f155ced4ddcb4097134ff3c332f xmlns="88a400bb-d6d9-4826-8077-f2da800c5a9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32A5543FC517840B3280EEB14DC8BA3" ma:contentTypeVersion="15" ma:contentTypeDescription="Create a new document." ma:contentTypeScope="" ma:versionID="ee8bc47b4e90131159e620ed8c3a45ae">
  <xsd:schema xmlns:xsd="http://www.w3.org/2001/XMLSchema" xmlns:xs="http://www.w3.org/2001/XMLSchema" xmlns:p="http://schemas.microsoft.com/office/2006/metadata/properties" xmlns:ns2="88a400bb-d6d9-4826-8077-f2da800c5a9f" xmlns:ns3="31d1b7ce-e447-4135-afef-d186a97c2129" targetNamespace="http://schemas.microsoft.com/office/2006/metadata/properties" ma:root="true" ma:fieldsID="6dd26e09b915c56337ce1a549dc752fd" ns2:_="" ns3:_="">
    <xsd:import namespace="88a400bb-d6d9-4826-8077-f2da800c5a9f"/>
    <xsd:import namespace="31d1b7ce-e447-4135-afef-d186a97c212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a400bb-d6d9-4826-8077-f2da800c5a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878205d-baba-43d7-a853-910b6a0bcb5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d1b7ce-e447-4135-afef-d186a97c212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92ee16d-74cd-46a3-9ccf-c9456403f6fb}" ma:internalName="TaxCatchAll" ma:showField="CatchAllData" ma:web="31d1b7ce-e447-4135-afef-d186a97c212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A649EB-F146-4448-BC07-06DD62AC0B1E}">
  <ds:schemaRefs>
    <ds:schemaRef ds:uri="http://www.w3.org/XML/1998/namespace"/>
    <ds:schemaRef ds:uri="http://schemas.microsoft.com/office/2006/metadata/properties"/>
    <ds:schemaRef ds:uri="http://purl.org/dc/dcmitype/"/>
    <ds:schemaRef ds:uri="http://schemas.microsoft.com/office/2006/documentManagement/types"/>
    <ds:schemaRef ds:uri="http://purl.org/dc/elements/1.1/"/>
    <ds:schemaRef ds:uri="http://schemas.microsoft.com/office/infopath/2007/PartnerControls"/>
    <ds:schemaRef ds:uri="31d1b7ce-e447-4135-afef-d186a97c2129"/>
    <ds:schemaRef ds:uri="http://schemas.openxmlformats.org/package/2006/metadata/core-properties"/>
    <ds:schemaRef ds:uri="88a400bb-d6d9-4826-8077-f2da800c5a9f"/>
    <ds:schemaRef ds:uri="http://purl.org/dc/terms/"/>
  </ds:schemaRefs>
</ds:datastoreItem>
</file>

<file path=customXml/itemProps2.xml><?xml version="1.0" encoding="utf-8"?>
<ds:datastoreItem xmlns:ds="http://schemas.openxmlformats.org/officeDocument/2006/customXml" ds:itemID="{7FC8B65F-C127-4D9D-85FF-7D9CEB80A627}">
  <ds:schemaRefs>
    <ds:schemaRef ds:uri="http://schemas.microsoft.com/sharepoint/v3/contenttype/forms"/>
  </ds:schemaRefs>
</ds:datastoreItem>
</file>

<file path=customXml/itemProps3.xml><?xml version="1.0" encoding="utf-8"?>
<ds:datastoreItem xmlns:ds="http://schemas.openxmlformats.org/officeDocument/2006/customXml" ds:itemID="{27067BB7-3255-44CE-9C0C-07A28ABC0C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a400bb-d6d9-4826-8077-f2da800c5a9f"/>
    <ds:schemaRef ds:uri="31d1b7ce-e447-4135-afef-d186a97c21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{F3B03F0D-E9F7-4456-A138-54C45F8A2626}tf16411175_win32</Template>
  <TotalTime>131</TotalTime>
  <Words>1243</Words>
  <Application>Microsoft Office PowerPoint</Application>
  <PresentationFormat>Widescreen</PresentationFormat>
  <Paragraphs>141</Paragraphs>
  <Slides>14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Arial</vt:lpstr>
      <vt:lpstr>Calibri</vt:lpstr>
      <vt:lpstr>Source Sans 3</vt:lpstr>
      <vt:lpstr>Tenorite </vt:lpstr>
      <vt:lpstr>Tenorite Bold</vt:lpstr>
      <vt:lpstr>Office Theme</vt:lpstr>
      <vt:lpstr>ORDINANCE 23-03 FUEL MITIGATION workshop</vt:lpstr>
      <vt:lpstr>ANNOUNCEMENTS</vt:lpstr>
      <vt:lpstr>PowerPoint Presentation</vt:lpstr>
      <vt:lpstr>Inspection process</vt:lpstr>
      <vt:lpstr>Defensible space / home hardening</vt:lpstr>
      <vt:lpstr>Common questions</vt:lpstr>
      <vt:lpstr>Common questions</vt:lpstr>
      <vt:lpstr>PowerPoint Presentation</vt:lpstr>
      <vt:lpstr>RESPONSES</vt:lpstr>
      <vt:lpstr>RESPONSES</vt:lpstr>
      <vt:lpstr>responses</vt:lpstr>
      <vt:lpstr>responses</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ORDINANCE 23-03 FUEL MITIGATION workshop</dc:title>
  <dc:creator>Kim Giuliacci</dc:creator>
  <cp:lastModifiedBy>Kim Giuliacci</cp:lastModifiedBy>
  <cp:revision>1</cp:revision>
  <dcterms:created xsi:type="dcterms:W3CDTF">2024-01-15T23:41:19Z</dcterms:created>
  <dcterms:modified xsi:type="dcterms:W3CDTF">2024-01-16T01:52:52Z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0x010100F32A5543FC517840B3280EEB14DC8BA3</vt:lpwstr>
  </property>
  <property fmtid="{D5CDD505-2E9C-101B-9397-08002B2CF9AE}" pid="3" name="MediaServiceImageTags">
    <vt:lpwstr/>
  </property>
</Properties>
</file>